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0a4fbf6bf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fe032e5374f39"/>
  </p:sldMasterIdLst>
  <p:sldIdLst>
    <p:sldId xmlns:r="http://schemas.openxmlformats.org/officeDocument/2006/relationships" id="256" r:id="Rd3039422dea24dfe"/>
    <p:sldId xmlns:r="http://schemas.openxmlformats.org/officeDocument/2006/relationships" id="257" r:id="Rafa619d39c7b4a7c"/>
    <p:sldId xmlns:r="http://schemas.openxmlformats.org/officeDocument/2006/relationships" id="258" r:id="R57dc760af65a458f"/>
    <p:sldId xmlns:r="http://schemas.openxmlformats.org/officeDocument/2006/relationships" id="259" r:id="Rb6ce57d805ec467f"/>
    <p:sldId xmlns:r="http://schemas.openxmlformats.org/officeDocument/2006/relationships" id="260" r:id="R152dcd59d8bc4af7"/>
    <p:sldId xmlns:r="http://schemas.openxmlformats.org/officeDocument/2006/relationships" id="261" r:id="R2971c8cdec7d4265"/>
    <p:sldId xmlns:r="http://schemas.openxmlformats.org/officeDocument/2006/relationships" id="262" r:id="R5dfe561bdd93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fe032e5374f39" /><Relationship Type="http://schemas.openxmlformats.org/officeDocument/2006/relationships/slide" Target="/ppt/slides/slide1.xml" Id="Rd3039422dea24dfe" /><Relationship Type="http://schemas.openxmlformats.org/officeDocument/2006/relationships/slide" Target="/ppt/slides/slide2.xml" Id="Rafa619d39c7b4a7c" /><Relationship Type="http://schemas.openxmlformats.org/officeDocument/2006/relationships/slide" Target="/ppt/slides/slide3.xml" Id="R57dc760af65a458f" /><Relationship Type="http://schemas.openxmlformats.org/officeDocument/2006/relationships/slide" Target="/ppt/slides/slide4.xml" Id="Rb6ce57d805ec467f" /><Relationship Type="http://schemas.openxmlformats.org/officeDocument/2006/relationships/slide" Target="/ppt/slides/slide5.xml" Id="R152dcd59d8bc4af7" /><Relationship Type="http://schemas.openxmlformats.org/officeDocument/2006/relationships/slide" Target="/ppt/slides/slide6.xml" Id="R2971c8cdec7d4265" /><Relationship Type="http://schemas.openxmlformats.org/officeDocument/2006/relationships/slide" Target="/ppt/slides/slide7.xml" Id="R5dfe561bdd93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02c6f5467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838c0de84855" /><Relationship Type="http://schemas.openxmlformats.org/officeDocument/2006/relationships/theme" Target="/ppt/slideMasters/theme/theme1.xml" Id="Re3f4f50ac5b7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7838c0de8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91bcff0b8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3710afce7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9502e9b15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bf40bfc36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0d00b2de247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cc394cabf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f4f7515f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