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570fc697a6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f6f029339e4610"/>
  </p:sldMasterIdLst>
  <p:sldIdLst>
    <p:sldId xmlns:r="http://schemas.openxmlformats.org/officeDocument/2006/relationships" id="256" r:id="R56c905c2718d4347"/>
    <p:sldId xmlns:r="http://schemas.openxmlformats.org/officeDocument/2006/relationships" id="257" r:id="R1f8a303e91774f0c"/>
    <p:sldId xmlns:r="http://schemas.openxmlformats.org/officeDocument/2006/relationships" id="258" r:id="R5fc43d00536b4ae5"/>
    <p:sldId xmlns:r="http://schemas.openxmlformats.org/officeDocument/2006/relationships" id="259" r:id="R44678f81949544db"/>
    <p:sldId xmlns:r="http://schemas.openxmlformats.org/officeDocument/2006/relationships" id="260" r:id="Rb9da4f2d78b14fef"/>
    <p:sldId xmlns:r="http://schemas.openxmlformats.org/officeDocument/2006/relationships" id="261" r:id="R8c5f5c00d47449ad"/>
    <p:sldId xmlns:r="http://schemas.openxmlformats.org/officeDocument/2006/relationships" id="262" r:id="R655f5a16035a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6f029339e4610" /><Relationship Type="http://schemas.openxmlformats.org/officeDocument/2006/relationships/slide" Target="/ppt/slides/slide1.xml" Id="R56c905c2718d4347" /><Relationship Type="http://schemas.openxmlformats.org/officeDocument/2006/relationships/slide" Target="/ppt/slides/slide2.xml" Id="R1f8a303e91774f0c" /><Relationship Type="http://schemas.openxmlformats.org/officeDocument/2006/relationships/slide" Target="/ppt/slides/slide3.xml" Id="R5fc43d00536b4ae5" /><Relationship Type="http://schemas.openxmlformats.org/officeDocument/2006/relationships/slide" Target="/ppt/slides/slide4.xml" Id="R44678f81949544db" /><Relationship Type="http://schemas.openxmlformats.org/officeDocument/2006/relationships/slide" Target="/ppt/slides/slide5.xml" Id="Rb9da4f2d78b14fef" /><Relationship Type="http://schemas.openxmlformats.org/officeDocument/2006/relationships/slide" Target="/ppt/slides/slide6.xml" Id="R8c5f5c00d47449ad" /><Relationship Type="http://schemas.openxmlformats.org/officeDocument/2006/relationships/slide" Target="/ppt/slides/slide7.xml" Id="R655f5a16035a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e367c90c8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9105b240348eb" /><Relationship Type="http://schemas.openxmlformats.org/officeDocument/2006/relationships/theme" Target="/ppt/slideMasters/theme/theme1.xml" Id="Reb7fcfdbfc06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9105b2403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9aecf156f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0f2e4b68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9a3e50ec3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3b25268e5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afcf2277d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e2cd23fe4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a98e362fd4e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