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8ade08d4b48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d8d286798043b5"/>
  </p:sldMasterIdLst>
  <p:sldIdLst>
    <p:sldId xmlns:r="http://schemas.openxmlformats.org/officeDocument/2006/relationships" id="256" r:id="R0ca7a815a8cf4b73"/>
    <p:sldId xmlns:r="http://schemas.openxmlformats.org/officeDocument/2006/relationships" id="257" r:id="R50bf14a4f0a74b43"/>
    <p:sldId xmlns:r="http://schemas.openxmlformats.org/officeDocument/2006/relationships" id="258" r:id="Re7ba661b60ea47e5"/>
    <p:sldId xmlns:r="http://schemas.openxmlformats.org/officeDocument/2006/relationships" id="259" r:id="R248ce717b57a42db"/>
    <p:sldId xmlns:r="http://schemas.openxmlformats.org/officeDocument/2006/relationships" id="260" r:id="Rd34efd01ca7d41bf"/>
    <p:sldId xmlns:r="http://schemas.openxmlformats.org/officeDocument/2006/relationships" id="261" r:id="R0decb253678e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8d286798043b5" /><Relationship Type="http://schemas.openxmlformats.org/officeDocument/2006/relationships/slide" Target="/ppt/slides/slide1.xml" Id="R0ca7a815a8cf4b73" /><Relationship Type="http://schemas.openxmlformats.org/officeDocument/2006/relationships/slide" Target="/ppt/slides/slide2.xml" Id="R50bf14a4f0a74b43" /><Relationship Type="http://schemas.openxmlformats.org/officeDocument/2006/relationships/slide" Target="/ppt/slides/slide3.xml" Id="Re7ba661b60ea47e5" /><Relationship Type="http://schemas.openxmlformats.org/officeDocument/2006/relationships/slide" Target="/ppt/slides/slide4.xml" Id="R248ce717b57a42db" /><Relationship Type="http://schemas.openxmlformats.org/officeDocument/2006/relationships/slide" Target="/ppt/slides/slide5.xml" Id="Rd34efd01ca7d41bf" /><Relationship Type="http://schemas.openxmlformats.org/officeDocument/2006/relationships/slide" Target="/ppt/slides/slide6.xml" Id="R0decb253678e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10c73785048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6bfb2ab414f9e" /><Relationship Type="http://schemas.openxmlformats.org/officeDocument/2006/relationships/theme" Target="/ppt/slideMasters/theme/theme1.xml" Id="Re3b50a19dfda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86bfb2ab414f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f4d531817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d6118b9540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5fc992b9444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e246e6617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3bf5d0bc146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d0db834a4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