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3480f18439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1c8fe3f3a4ce0"/>
  </p:sldMasterIdLst>
  <p:sldIdLst>
    <p:sldId xmlns:r="http://schemas.openxmlformats.org/officeDocument/2006/relationships" id="256" r:id="R21afad834b0a458d"/>
    <p:sldId xmlns:r="http://schemas.openxmlformats.org/officeDocument/2006/relationships" id="257" r:id="R457f8767e82c4e58"/>
    <p:sldId xmlns:r="http://schemas.openxmlformats.org/officeDocument/2006/relationships" id="258" r:id="R7281e0b6ee094573"/>
    <p:sldId xmlns:r="http://schemas.openxmlformats.org/officeDocument/2006/relationships" id="259" r:id="Rcde16364287b4668"/>
    <p:sldId xmlns:r="http://schemas.openxmlformats.org/officeDocument/2006/relationships" id="260" r:id="Rd605fe1011714fa9"/>
    <p:sldId xmlns:r="http://schemas.openxmlformats.org/officeDocument/2006/relationships" id="261" r:id="R68bff9ebfcba4b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1c8fe3f3a4ce0" /><Relationship Type="http://schemas.openxmlformats.org/officeDocument/2006/relationships/slide" Target="/ppt/slides/slide1.xml" Id="R21afad834b0a458d" /><Relationship Type="http://schemas.openxmlformats.org/officeDocument/2006/relationships/slide" Target="/ppt/slides/slide2.xml" Id="R457f8767e82c4e58" /><Relationship Type="http://schemas.openxmlformats.org/officeDocument/2006/relationships/slide" Target="/ppt/slides/slide3.xml" Id="R7281e0b6ee094573" /><Relationship Type="http://schemas.openxmlformats.org/officeDocument/2006/relationships/slide" Target="/ppt/slides/slide4.xml" Id="Rcde16364287b4668" /><Relationship Type="http://schemas.openxmlformats.org/officeDocument/2006/relationships/slide" Target="/ppt/slides/slide5.xml" Id="Rd605fe1011714fa9" /><Relationship Type="http://schemas.openxmlformats.org/officeDocument/2006/relationships/slide" Target="/ppt/slides/slide6.xml" Id="R68bff9ebfcba4b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bb08b129845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2807ebcaa4c40" /><Relationship Type="http://schemas.openxmlformats.org/officeDocument/2006/relationships/theme" Target="/ppt/slideMasters/theme/theme1.xml" Id="R6472d9a3af2b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2807ebcaa4c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9eefbf22e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e66dc3b274a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9600746154b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a41779e1447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4efbc7a643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fd1b06a643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HARALD SÅRHEIM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HARALD SÅRHEIM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NIKOLAI SÅRHEIM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SAMNØY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NORHEIM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JAN ANGELTVEDT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HEGGØY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MELLINGEN BIRKELAND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32 67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post@sarheim.no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992 597 682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HARALD SÅRHEIM AS</a:t>
            </a:r>
          </a:p>
        </p:txBody>
      </p:sp>
    </p:spTree>
  </p:cSld>
  <p:clrMapOvr>
    <a:masterClrMapping xmlns:a="http://schemas.openxmlformats.org/drawingml/2006/main"/>
  </p:clrMapOvr>
</p:sld>
</file>