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87146938840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2b9e26e2a4aad"/>
  </p:sldMasterIdLst>
  <p:sldIdLst>
    <p:sldId xmlns:r="http://schemas.openxmlformats.org/officeDocument/2006/relationships" id="256" r:id="Rad39036844f3401f"/>
    <p:sldId xmlns:r="http://schemas.openxmlformats.org/officeDocument/2006/relationships" id="257" r:id="Re09b7e02f5b24226"/>
    <p:sldId xmlns:r="http://schemas.openxmlformats.org/officeDocument/2006/relationships" id="258" r:id="R7c430ae5941e4e13"/>
    <p:sldId xmlns:r="http://schemas.openxmlformats.org/officeDocument/2006/relationships" id="259" r:id="R18053699071545b3"/>
    <p:sldId xmlns:r="http://schemas.openxmlformats.org/officeDocument/2006/relationships" id="260" r:id="R19ded1f845414fdd"/>
    <p:sldId xmlns:r="http://schemas.openxmlformats.org/officeDocument/2006/relationships" id="261" r:id="R6f590765a2834031"/>
    <p:sldId xmlns:r="http://schemas.openxmlformats.org/officeDocument/2006/relationships" id="262" r:id="R2c36a636e034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2b9e26e2a4aad" /><Relationship Type="http://schemas.openxmlformats.org/officeDocument/2006/relationships/slide" Target="/ppt/slides/slide1.xml" Id="Rad39036844f3401f" /><Relationship Type="http://schemas.openxmlformats.org/officeDocument/2006/relationships/slide" Target="/ppt/slides/slide2.xml" Id="Re09b7e02f5b24226" /><Relationship Type="http://schemas.openxmlformats.org/officeDocument/2006/relationships/slide" Target="/ppt/slides/slide3.xml" Id="R7c430ae5941e4e13" /><Relationship Type="http://schemas.openxmlformats.org/officeDocument/2006/relationships/slide" Target="/ppt/slides/slide4.xml" Id="R18053699071545b3" /><Relationship Type="http://schemas.openxmlformats.org/officeDocument/2006/relationships/slide" Target="/ppt/slides/slide5.xml" Id="R19ded1f845414fdd" /><Relationship Type="http://schemas.openxmlformats.org/officeDocument/2006/relationships/slide" Target="/ppt/slides/slide6.xml" Id="R6f590765a2834031" /><Relationship Type="http://schemas.openxmlformats.org/officeDocument/2006/relationships/slide" Target="/ppt/slides/slide7.xml" Id="R2c36a636e034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f2a1eec214a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72c9fb9174af0" /><Relationship Type="http://schemas.openxmlformats.org/officeDocument/2006/relationships/theme" Target="/ppt/slideMasters/theme/theme1.xml" Id="R999229fb552547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a72c9fb917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ff11411764b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1699a4b5842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4d3b6caff45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ac05ad4f3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df38566be49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1e6024c0749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f0379f9ef46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ASPIRE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ASPIRE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219 781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VEGARUD TONJE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VEGARUD TONJE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ASPIRE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Tonje Vegarud, Brannfjellveien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aspireinvestas@gmail.com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992 582 901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ASPIRE INVEST AS</a:t>
            </a:r>
          </a:p>
        </p:txBody>
      </p:sp>
    </p:spTree>
  </p:cSld>
  <p:clrMapOvr>
    <a:masterClrMapping xmlns:a="http://schemas.openxmlformats.org/drawingml/2006/main"/>
  </p:clrMapOvr>
</p:sld>
</file>