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465349069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dae99177ff4e0d"/>
  </p:sldMasterIdLst>
  <p:sldIdLst>
    <p:sldId xmlns:r="http://schemas.openxmlformats.org/officeDocument/2006/relationships" id="256" r:id="R6241e9ac325e40a1"/>
    <p:sldId xmlns:r="http://schemas.openxmlformats.org/officeDocument/2006/relationships" id="257" r:id="R0c3d603c6d3b4393"/>
    <p:sldId xmlns:r="http://schemas.openxmlformats.org/officeDocument/2006/relationships" id="258" r:id="R2b1c3567a510445b"/>
    <p:sldId xmlns:r="http://schemas.openxmlformats.org/officeDocument/2006/relationships" id="259" r:id="R586cd545a7ae41fc"/>
    <p:sldId xmlns:r="http://schemas.openxmlformats.org/officeDocument/2006/relationships" id="260" r:id="R990b095379c54c14"/>
    <p:sldId xmlns:r="http://schemas.openxmlformats.org/officeDocument/2006/relationships" id="261" r:id="Radfef5b70509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ae99177ff4e0d" /><Relationship Type="http://schemas.openxmlformats.org/officeDocument/2006/relationships/slide" Target="/ppt/slides/slide1.xml" Id="R6241e9ac325e40a1" /><Relationship Type="http://schemas.openxmlformats.org/officeDocument/2006/relationships/slide" Target="/ppt/slides/slide2.xml" Id="R0c3d603c6d3b4393" /><Relationship Type="http://schemas.openxmlformats.org/officeDocument/2006/relationships/slide" Target="/ppt/slides/slide3.xml" Id="R2b1c3567a510445b" /><Relationship Type="http://schemas.openxmlformats.org/officeDocument/2006/relationships/slide" Target="/ppt/slides/slide4.xml" Id="R586cd545a7ae41fc" /><Relationship Type="http://schemas.openxmlformats.org/officeDocument/2006/relationships/slide" Target="/ppt/slides/slide5.xml" Id="R990b095379c54c14" /><Relationship Type="http://schemas.openxmlformats.org/officeDocument/2006/relationships/slide" Target="/ppt/slides/slide6.xml" Id="Radfef5b70509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0f342e095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757f409fb4af6" /><Relationship Type="http://schemas.openxmlformats.org/officeDocument/2006/relationships/theme" Target="/ppt/slideMasters/theme/theme1.xml" Id="Rdcb8f2b9a72d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757f409fb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d45eb3d89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1bb7f77f1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ce5f3ede42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e37ed2db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354f68bea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e562efb04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ØT INVEST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TJESSEM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Tjessem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992 553 073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INVEST AS</a:t>
            </a:r>
          </a:p>
        </p:txBody>
      </p:sp>
    </p:spTree>
  </p:cSld>
  <p:clrMapOvr>
    <a:masterClrMapping xmlns:a="http://schemas.openxmlformats.org/drawingml/2006/main"/>
  </p:clrMapOvr>
</p:sld>
</file>