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7303cd8d1543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ade5fd3cdd4e8f"/>
  </p:sldMasterIdLst>
  <p:sldIdLst>
    <p:sldId xmlns:r="http://schemas.openxmlformats.org/officeDocument/2006/relationships" id="256" r:id="R62883aee3b6f431c"/>
    <p:sldId xmlns:r="http://schemas.openxmlformats.org/officeDocument/2006/relationships" id="257" r:id="R529e2c991afc45a5"/>
    <p:sldId xmlns:r="http://schemas.openxmlformats.org/officeDocument/2006/relationships" id="258" r:id="Rbb500b8615e14eed"/>
    <p:sldId xmlns:r="http://schemas.openxmlformats.org/officeDocument/2006/relationships" id="259" r:id="R4fb61a842dd84641"/>
    <p:sldId xmlns:r="http://schemas.openxmlformats.org/officeDocument/2006/relationships" id="260" r:id="R87858cdcfbf64fd7"/>
    <p:sldId xmlns:r="http://schemas.openxmlformats.org/officeDocument/2006/relationships" id="261" r:id="R3f531d2674354714"/>
    <p:sldId xmlns:r="http://schemas.openxmlformats.org/officeDocument/2006/relationships" id="262" r:id="R8e15350d928a4c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ade5fd3cdd4e8f" /><Relationship Type="http://schemas.openxmlformats.org/officeDocument/2006/relationships/slide" Target="/ppt/slides/slide1.xml" Id="R62883aee3b6f431c" /><Relationship Type="http://schemas.openxmlformats.org/officeDocument/2006/relationships/slide" Target="/ppt/slides/slide2.xml" Id="R529e2c991afc45a5" /><Relationship Type="http://schemas.openxmlformats.org/officeDocument/2006/relationships/slide" Target="/ppt/slides/slide3.xml" Id="Rbb500b8615e14eed" /><Relationship Type="http://schemas.openxmlformats.org/officeDocument/2006/relationships/slide" Target="/ppt/slides/slide4.xml" Id="R4fb61a842dd84641" /><Relationship Type="http://schemas.openxmlformats.org/officeDocument/2006/relationships/slide" Target="/ppt/slides/slide5.xml" Id="R87858cdcfbf64fd7" /><Relationship Type="http://schemas.openxmlformats.org/officeDocument/2006/relationships/slide" Target="/ppt/slides/slide6.xml" Id="R3f531d2674354714" /><Relationship Type="http://schemas.openxmlformats.org/officeDocument/2006/relationships/slide" Target="/ppt/slides/slide7.xml" Id="R8e15350d928a4c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e893fec1e643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fa8fac81846ee" /><Relationship Type="http://schemas.openxmlformats.org/officeDocument/2006/relationships/theme" Target="/ppt/slideMasters/theme/theme1.xml" Id="R5fea4b7a836b49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afa8fac81846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38dc39c30745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3d761ef8947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2ce3c88f64d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091f2126b46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48f0baf35647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b0a87a71d247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bcec2b4c3a4d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BYGGMANN NORD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BYGGMANN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BYGGMANN NORD AS ble etablert [år] og holder til i Misvær.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BYGGMANN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BYGGMANN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BYGGMANN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10 464 519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961 711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126 781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3 049 457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15 713 803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BYGGMANN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JAN-KRISTIAN NESBAK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BYGGMANN NORD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BYGGMANN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Kulturveien 3589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8100 Misvær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53 82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jank.nesbak@byggmannnord.no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992 552 271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BYGGMANN NORD AS</a:t>
            </a:r>
          </a:p>
        </p:txBody>
      </p:sp>
    </p:spTree>
  </p:cSld>
  <p:clrMapOvr>
    <a:masterClrMapping xmlns:a="http://schemas.openxmlformats.org/drawingml/2006/main"/>
  </p:clrMapOvr>
</p:sld>
</file>