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8c8c737350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02ca4fe2f4afe"/>
  </p:sldMasterIdLst>
  <p:sldIdLst>
    <p:sldId xmlns:r="http://schemas.openxmlformats.org/officeDocument/2006/relationships" id="256" r:id="R48911e3b57314a0b"/>
    <p:sldId xmlns:r="http://schemas.openxmlformats.org/officeDocument/2006/relationships" id="257" r:id="R66a074ee7f384025"/>
    <p:sldId xmlns:r="http://schemas.openxmlformats.org/officeDocument/2006/relationships" id="258" r:id="R7f5b89d21f734fdb"/>
    <p:sldId xmlns:r="http://schemas.openxmlformats.org/officeDocument/2006/relationships" id="259" r:id="R7ad0e232ee9d4eab"/>
    <p:sldId xmlns:r="http://schemas.openxmlformats.org/officeDocument/2006/relationships" id="260" r:id="R50fe338b9c224903"/>
    <p:sldId xmlns:r="http://schemas.openxmlformats.org/officeDocument/2006/relationships" id="261" r:id="Rb6cdc6573837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02ca4fe2f4afe" /><Relationship Type="http://schemas.openxmlformats.org/officeDocument/2006/relationships/slide" Target="/ppt/slides/slide1.xml" Id="R48911e3b57314a0b" /><Relationship Type="http://schemas.openxmlformats.org/officeDocument/2006/relationships/slide" Target="/ppt/slides/slide2.xml" Id="R66a074ee7f384025" /><Relationship Type="http://schemas.openxmlformats.org/officeDocument/2006/relationships/slide" Target="/ppt/slides/slide3.xml" Id="R7f5b89d21f734fdb" /><Relationship Type="http://schemas.openxmlformats.org/officeDocument/2006/relationships/slide" Target="/ppt/slides/slide4.xml" Id="R7ad0e232ee9d4eab" /><Relationship Type="http://schemas.openxmlformats.org/officeDocument/2006/relationships/slide" Target="/ppt/slides/slide5.xml" Id="R50fe338b9c224903" /><Relationship Type="http://schemas.openxmlformats.org/officeDocument/2006/relationships/slide" Target="/ppt/slides/slide6.xml" Id="Rb6cdc6573837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14ce74928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3786baef44a38" /><Relationship Type="http://schemas.openxmlformats.org/officeDocument/2006/relationships/theme" Target="/ppt/slideMasters/theme/theme1.xml" Id="R78a9c9a28939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c3786baef4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a0bca53c343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ea5fbaed2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01571bae3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d6bffd858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f014d8ac3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67ac865bb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SILICA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SILICA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SILICA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SILICA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SILICA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SILICA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845 163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843 286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−3 376 697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1 894 052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SILICA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992 550 996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SILICA AS</a:t>
            </a:r>
          </a:p>
        </p:txBody>
      </p:sp>
    </p:spTree>
  </p:cSld>
  <p:clrMapOvr>
    <a:masterClrMapping xmlns:a="http://schemas.openxmlformats.org/drawingml/2006/main"/>
  </p:clrMapOvr>
</p:sld>
</file>