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6772803f8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e39f509dd40e4"/>
  </p:sldMasterIdLst>
  <p:sldIdLst>
    <p:sldId xmlns:r="http://schemas.openxmlformats.org/officeDocument/2006/relationships" id="256" r:id="Re243489ca1a546b4"/>
    <p:sldId xmlns:r="http://schemas.openxmlformats.org/officeDocument/2006/relationships" id="257" r:id="R1897d923a00d42a6"/>
    <p:sldId xmlns:r="http://schemas.openxmlformats.org/officeDocument/2006/relationships" id="258" r:id="Re055a53e530b43f7"/>
    <p:sldId xmlns:r="http://schemas.openxmlformats.org/officeDocument/2006/relationships" id="259" r:id="R41ce018ab41b4726"/>
    <p:sldId xmlns:r="http://schemas.openxmlformats.org/officeDocument/2006/relationships" id="260" r:id="Rfbd94486f329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e39f509dd40e4" /><Relationship Type="http://schemas.openxmlformats.org/officeDocument/2006/relationships/slide" Target="/ppt/slides/slide1.xml" Id="Re243489ca1a546b4" /><Relationship Type="http://schemas.openxmlformats.org/officeDocument/2006/relationships/slide" Target="/ppt/slides/slide2.xml" Id="R1897d923a00d42a6" /><Relationship Type="http://schemas.openxmlformats.org/officeDocument/2006/relationships/slide" Target="/ppt/slides/slide3.xml" Id="Re055a53e530b43f7" /><Relationship Type="http://schemas.openxmlformats.org/officeDocument/2006/relationships/slide" Target="/ppt/slides/slide4.xml" Id="R41ce018ab41b4726" /><Relationship Type="http://schemas.openxmlformats.org/officeDocument/2006/relationships/slide" Target="/ppt/slides/slide5.xml" Id="Rfbd94486f329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b2c267814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4fb4311a41f5" /><Relationship Type="http://schemas.openxmlformats.org/officeDocument/2006/relationships/theme" Target="/ppt/slideMasters/theme/theme1.xml" Id="R4c83591a0b40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54fb4311a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7cf02e6be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cffeccb3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7a6c812c8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ac78a1d43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d92cbe5f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992 540 451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