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5525fdb5cb4b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c12c540ce54904"/>
  </p:sldMasterIdLst>
  <p:sldIdLst>
    <p:sldId xmlns:r="http://schemas.openxmlformats.org/officeDocument/2006/relationships" id="256" r:id="R08412bc7a7244771"/>
    <p:sldId xmlns:r="http://schemas.openxmlformats.org/officeDocument/2006/relationships" id="257" r:id="R69ac7eb5fd834b94"/>
    <p:sldId xmlns:r="http://schemas.openxmlformats.org/officeDocument/2006/relationships" id="258" r:id="R6137abc4164a47d5"/>
    <p:sldId xmlns:r="http://schemas.openxmlformats.org/officeDocument/2006/relationships" id="259" r:id="Re579b0ef393f405d"/>
    <p:sldId xmlns:r="http://schemas.openxmlformats.org/officeDocument/2006/relationships" id="260" r:id="Rfa4a090a9f15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12c540ce54904" /><Relationship Type="http://schemas.openxmlformats.org/officeDocument/2006/relationships/slide" Target="/ppt/slides/slide1.xml" Id="R08412bc7a7244771" /><Relationship Type="http://schemas.openxmlformats.org/officeDocument/2006/relationships/slide" Target="/ppt/slides/slide2.xml" Id="R69ac7eb5fd834b94" /><Relationship Type="http://schemas.openxmlformats.org/officeDocument/2006/relationships/slide" Target="/ppt/slides/slide3.xml" Id="R6137abc4164a47d5" /><Relationship Type="http://schemas.openxmlformats.org/officeDocument/2006/relationships/slide" Target="/ppt/slides/slide4.xml" Id="Re579b0ef393f405d" /><Relationship Type="http://schemas.openxmlformats.org/officeDocument/2006/relationships/slide" Target="/ppt/slides/slide5.xml" Id="Rfa4a090a9f15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aec5027f6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cc0fa63cb439a" /><Relationship Type="http://schemas.openxmlformats.org/officeDocument/2006/relationships/theme" Target="/ppt/slideMasters/theme/theme1.xml" Id="Rb88e9af1c9b44b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ecc0fa63cb43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0a4189b51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3cd1c89d1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cd0fb13a64a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91f4dbb0b4c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d830b2fbf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UPSTART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UPSTART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992 530 723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UPSTART AS</a:t>
            </a:r>
          </a:p>
        </p:txBody>
      </p:sp>
    </p:spTree>
  </p:cSld>
  <p:clrMapOvr>
    <a:masterClrMapping xmlns:a="http://schemas.openxmlformats.org/drawingml/2006/main"/>
  </p:clrMapOvr>
</p:sld>
</file>