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6efa8734a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eadc782a9c461d"/>
  </p:sldMasterIdLst>
  <p:sldIdLst>
    <p:sldId xmlns:r="http://schemas.openxmlformats.org/officeDocument/2006/relationships" id="256" r:id="R962b3a43282d42c1"/>
    <p:sldId xmlns:r="http://schemas.openxmlformats.org/officeDocument/2006/relationships" id="257" r:id="R6d176f8b1a0749ec"/>
    <p:sldId xmlns:r="http://schemas.openxmlformats.org/officeDocument/2006/relationships" id="258" r:id="R3570afd305b04e4f"/>
    <p:sldId xmlns:r="http://schemas.openxmlformats.org/officeDocument/2006/relationships" id="259" r:id="Ra2db72f38f2843ab"/>
    <p:sldId xmlns:r="http://schemas.openxmlformats.org/officeDocument/2006/relationships" id="260" r:id="Rfed0f5e2f2554b77"/>
    <p:sldId xmlns:r="http://schemas.openxmlformats.org/officeDocument/2006/relationships" id="261" r:id="R7a41c21109bf42df"/>
    <p:sldId xmlns:r="http://schemas.openxmlformats.org/officeDocument/2006/relationships" id="262" r:id="R54b1087f64b24d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adc782a9c461d" /><Relationship Type="http://schemas.openxmlformats.org/officeDocument/2006/relationships/slide" Target="/ppt/slides/slide1.xml" Id="R962b3a43282d42c1" /><Relationship Type="http://schemas.openxmlformats.org/officeDocument/2006/relationships/slide" Target="/ppt/slides/slide2.xml" Id="R6d176f8b1a0749ec" /><Relationship Type="http://schemas.openxmlformats.org/officeDocument/2006/relationships/slide" Target="/ppt/slides/slide3.xml" Id="R3570afd305b04e4f" /><Relationship Type="http://schemas.openxmlformats.org/officeDocument/2006/relationships/slide" Target="/ppt/slides/slide4.xml" Id="Ra2db72f38f2843ab" /><Relationship Type="http://schemas.openxmlformats.org/officeDocument/2006/relationships/slide" Target="/ppt/slides/slide5.xml" Id="Rfed0f5e2f2554b77" /><Relationship Type="http://schemas.openxmlformats.org/officeDocument/2006/relationships/slide" Target="/ppt/slides/slide6.xml" Id="R7a41c21109bf42df" /><Relationship Type="http://schemas.openxmlformats.org/officeDocument/2006/relationships/slide" Target="/ppt/slides/slide7.xml" Id="R54b1087f64b24d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fec6a149e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67b11a2a049d4" /><Relationship Type="http://schemas.openxmlformats.org/officeDocument/2006/relationships/theme" Target="/ppt/slideMasters/theme/theme1.xml" Id="Rec3b964b01e44b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67b11a2a0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1ca088e57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9a1416405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113cf15b44d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6c5e80fb64e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06b7d117145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67c80785a40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19f6384554f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MASKIN AS ble etablert [år] og holder til i Sande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2 034 778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1 898 935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EINAR VIKEN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Myrmel, Nosvegen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6973 Sande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kein-vi@online.no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992 501 693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MASKIN AS</a:t>
            </a:r>
          </a:p>
        </p:txBody>
      </p:sp>
    </p:spTree>
  </p:cSld>
  <p:clrMapOvr>
    <a:masterClrMapping xmlns:a="http://schemas.openxmlformats.org/drawingml/2006/main"/>
  </p:clrMapOvr>
</p:sld>
</file>