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110d90110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59fa9cfea04f5f"/>
  </p:sldMasterIdLst>
  <p:sldIdLst>
    <p:sldId xmlns:r="http://schemas.openxmlformats.org/officeDocument/2006/relationships" id="256" r:id="Rd35b25a873d148bc"/>
    <p:sldId xmlns:r="http://schemas.openxmlformats.org/officeDocument/2006/relationships" id="257" r:id="Re4ba6a0ea9124357"/>
    <p:sldId xmlns:r="http://schemas.openxmlformats.org/officeDocument/2006/relationships" id="258" r:id="Rfca92325dbf54308"/>
    <p:sldId xmlns:r="http://schemas.openxmlformats.org/officeDocument/2006/relationships" id="259" r:id="R94b704cbd8214b52"/>
    <p:sldId xmlns:r="http://schemas.openxmlformats.org/officeDocument/2006/relationships" id="260" r:id="Rd5522cbc118c417c"/>
    <p:sldId xmlns:r="http://schemas.openxmlformats.org/officeDocument/2006/relationships" id="261" r:id="R4598828ba7cc4f4e"/>
    <p:sldId xmlns:r="http://schemas.openxmlformats.org/officeDocument/2006/relationships" id="262" r:id="R451196baba91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9fa9cfea04f5f" /><Relationship Type="http://schemas.openxmlformats.org/officeDocument/2006/relationships/slide" Target="/ppt/slides/slide1.xml" Id="Rd35b25a873d148bc" /><Relationship Type="http://schemas.openxmlformats.org/officeDocument/2006/relationships/slide" Target="/ppt/slides/slide2.xml" Id="Re4ba6a0ea9124357" /><Relationship Type="http://schemas.openxmlformats.org/officeDocument/2006/relationships/slide" Target="/ppt/slides/slide3.xml" Id="Rfca92325dbf54308" /><Relationship Type="http://schemas.openxmlformats.org/officeDocument/2006/relationships/slide" Target="/ppt/slides/slide4.xml" Id="R94b704cbd8214b52" /><Relationship Type="http://schemas.openxmlformats.org/officeDocument/2006/relationships/slide" Target="/ppt/slides/slide5.xml" Id="Rd5522cbc118c417c" /><Relationship Type="http://schemas.openxmlformats.org/officeDocument/2006/relationships/slide" Target="/ppt/slides/slide6.xml" Id="R4598828ba7cc4f4e" /><Relationship Type="http://schemas.openxmlformats.org/officeDocument/2006/relationships/slide" Target="/ppt/slides/slide7.xml" Id="R451196baba91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007110b6e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a8f9be718435f" /><Relationship Type="http://schemas.openxmlformats.org/officeDocument/2006/relationships/theme" Target="/ppt/slideMasters/theme/theme1.xml" Id="R04c201143b22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a8f9be718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020b1da6d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f26c3b995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151212dce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5a1351a45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c9367d7fa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a52be3b8649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4eb3b3f48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M12 KULTURTERMINALEN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M12 KULTURTERMINALEN AS ble etablert [år] og holder til i Tjeldstø.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2 389 597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M12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Terminalvegen 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5336 Tjeldstø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49 25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inga@m12.no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www.m12.no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992 469 722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M12 KULTURTERMINALEN AS</a:t>
            </a:r>
          </a:p>
        </p:txBody>
      </p:sp>
    </p:spTree>
  </p:cSld>
  <p:clrMapOvr>
    <a:masterClrMapping xmlns:a="http://schemas.openxmlformats.org/drawingml/2006/main"/>
  </p:clrMapOvr>
</p:sld>
</file>