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4981bc577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f66dd243a421e"/>
  </p:sldMasterIdLst>
  <p:sldIdLst>
    <p:sldId xmlns:r="http://schemas.openxmlformats.org/officeDocument/2006/relationships" id="256" r:id="Raf1011f38ff84d8a"/>
    <p:sldId xmlns:r="http://schemas.openxmlformats.org/officeDocument/2006/relationships" id="257" r:id="R2c82e442a4aa4cc6"/>
    <p:sldId xmlns:r="http://schemas.openxmlformats.org/officeDocument/2006/relationships" id="258" r:id="Rd44cf4ec7da74cd2"/>
    <p:sldId xmlns:r="http://schemas.openxmlformats.org/officeDocument/2006/relationships" id="259" r:id="R2cd18bb81beb4350"/>
    <p:sldId xmlns:r="http://schemas.openxmlformats.org/officeDocument/2006/relationships" id="260" r:id="R47a25818668f414c"/>
    <p:sldId xmlns:r="http://schemas.openxmlformats.org/officeDocument/2006/relationships" id="261" r:id="R63104c23904046a1"/>
    <p:sldId xmlns:r="http://schemas.openxmlformats.org/officeDocument/2006/relationships" id="262" r:id="Rd5336fe987b8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f66dd243a421e" /><Relationship Type="http://schemas.openxmlformats.org/officeDocument/2006/relationships/slide" Target="/ppt/slides/slide1.xml" Id="Raf1011f38ff84d8a" /><Relationship Type="http://schemas.openxmlformats.org/officeDocument/2006/relationships/slide" Target="/ppt/slides/slide2.xml" Id="R2c82e442a4aa4cc6" /><Relationship Type="http://schemas.openxmlformats.org/officeDocument/2006/relationships/slide" Target="/ppt/slides/slide3.xml" Id="Rd44cf4ec7da74cd2" /><Relationship Type="http://schemas.openxmlformats.org/officeDocument/2006/relationships/slide" Target="/ppt/slides/slide4.xml" Id="R2cd18bb81beb4350" /><Relationship Type="http://schemas.openxmlformats.org/officeDocument/2006/relationships/slide" Target="/ppt/slides/slide5.xml" Id="R47a25818668f414c" /><Relationship Type="http://schemas.openxmlformats.org/officeDocument/2006/relationships/slide" Target="/ppt/slides/slide6.xml" Id="R63104c23904046a1" /><Relationship Type="http://schemas.openxmlformats.org/officeDocument/2006/relationships/slide" Target="/ppt/slides/slide7.xml" Id="Rd5336fe987b8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92110d48a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1fa8c165143d4" /><Relationship Type="http://schemas.openxmlformats.org/officeDocument/2006/relationships/theme" Target="/ppt/slideMasters/theme/theme1.xml" Id="R883c1050081a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1fa8c165143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0cb8fc210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01eaf0531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ae27a5eab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19276abdb43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71375360c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3fd9297c4f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7aa1e8e1b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