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6af3ef56934c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87b3b73cca49fc"/>
  </p:sldMasterIdLst>
  <p:sldIdLst>
    <p:sldId xmlns:r="http://schemas.openxmlformats.org/officeDocument/2006/relationships" id="256" r:id="R6e9aad73a27846df"/>
    <p:sldId xmlns:r="http://schemas.openxmlformats.org/officeDocument/2006/relationships" id="257" r:id="R88e724cc0c204051"/>
    <p:sldId xmlns:r="http://schemas.openxmlformats.org/officeDocument/2006/relationships" id="258" r:id="Rffcc148797f2403a"/>
    <p:sldId xmlns:r="http://schemas.openxmlformats.org/officeDocument/2006/relationships" id="259" r:id="R6e90119b25a6449f"/>
    <p:sldId xmlns:r="http://schemas.openxmlformats.org/officeDocument/2006/relationships" id="260" r:id="Rff2f7117144c4c8d"/>
    <p:sldId xmlns:r="http://schemas.openxmlformats.org/officeDocument/2006/relationships" id="261" r:id="Rcaf2abacb6aa46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7b3b73cca49fc" /><Relationship Type="http://schemas.openxmlformats.org/officeDocument/2006/relationships/slide" Target="/ppt/slides/slide1.xml" Id="R6e9aad73a27846df" /><Relationship Type="http://schemas.openxmlformats.org/officeDocument/2006/relationships/slide" Target="/ppt/slides/slide2.xml" Id="R88e724cc0c204051" /><Relationship Type="http://schemas.openxmlformats.org/officeDocument/2006/relationships/slide" Target="/ppt/slides/slide3.xml" Id="Rffcc148797f2403a" /><Relationship Type="http://schemas.openxmlformats.org/officeDocument/2006/relationships/slide" Target="/ppt/slides/slide4.xml" Id="R6e90119b25a6449f" /><Relationship Type="http://schemas.openxmlformats.org/officeDocument/2006/relationships/slide" Target="/ppt/slides/slide5.xml" Id="Rff2f7117144c4c8d" /><Relationship Type="http://schemas.openxmlformats.org/officeDocument/2006/relationships/slide" Target="/ppt/slides/slide6.xml" Id="Rcaf2abacb6aa46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273c3b8b846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4f353a1c84bfa" /><Relationship Type="http://schemas.openxmlformats.org/officeDocument/2006/relationships/theme" Target="/ppt/slideMasters/theme/theme1.xml" Id="Rd8c4403f4343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c4f353a1c84b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358ad7ad14e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e2541b946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c248b94494c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096f030f649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25b97a9ca43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2da05cc2843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