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ff666fa5a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f8f4836ac2479d"/>
  </p:sldMasterIdLst>
  <p:sldIdLst>
    <p:sldId xmlns:r="http://schemas.openxmlformats.org/officeDocument/2006/relationships" id="256" r:id="R8ec6486ead844649"/>
    <p:sldId xmlns:r="http://schemas.openxmlformats.org/officeDocument/2006/relationships" id="257" r:id="Rb1b3b76528a74a23"/>
    <p:sldId xmlns:r="http://schemas.openxmlformats.org/officeDocument/2006/relationships" id="258" r:id="R9ea71c8a1d5e4311"/>
    <p:sldId xmlns:r="http://schemas.openxmlformats.org/officeDocument/2006/relationships" id="259" r:id="R39a6b726d88d41ea"/>
    <p:sldId xmlns:r="http://schemas.openxmlformats.org/officeDocument/2006/relationships" id="260" r:id="Rdff431ed0f9d401c"/>
    <p:sldId xmlns:r="http://schemas.openxmlformats.org/officeDocument/2006/relationships" id="261" r:id="R739bc8cd1a454775"/>
    <p:sldId xmlns:r="http://schemas.openxmlformats.org/officeDocument/2006/relationships" id="262" r:id="R69b046b377c2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8f4836ac2479d" /><Relationship Type="http://schemas.openxmlformats.org/officeDocument/2006/relationships/slide" Target="/ppt/slides/slide1.xml" Id="R8ec6486ead844649" /><Relationship Type="http://schemas.openxmlformats.org/officeDocument/2006/relationships/slide" Target="/ppt/slides/slide2.xml" Id="Rb1b3b76528a74a23" /><Relationship Type="http://schemas.openxmlformats.org/officeDocument/2006/relationships/slide" Target="/ppt/slides/slide3.xml" Id="R9ea71c8a1d5e4311" /><Relationship Type="http://schemas.openxmlformats.org/officeDocument/2006/relationships/slide" Target="/ppt/slides/slide4.xml" Id="R39a6b726d88d41ea" /><Relationship Type="http://schemas.openxmlformats.org/officeDocument/2006/relationships/slide" Target="/ppt/slides/slide5.xml" Id="Rdff431ed0f9d401c" /><Relationship Type="http://schemas.openxmlformats.org/officeDocument/2006/relationships/slide" Target="/ppt/slides/slide6.xml" Id="R739bc8cd1a454775" /><Relationship Type="http://schemas.openxmlformats.org/officeDocument/2006/relationships/slide" Target="/ppt/slides/slide7.xml" Id="R69b046b377c2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b02be7726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b44909c4f4315" /><Relationship Type="http://schemas.openxmlformats.org/officeDocument/2006/relationships/theme" Target="/ppt/slideMasters/theme/theme1.xml" Id="R4938cc369ffa47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b44909c4f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e8d016a02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a8e9319ea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52dda19c44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24f3340954e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d560ad9894f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d6a67778c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cb435e61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DVERGSDAL FELLESFJØS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DVERGSDAL FELLESFJØS AS ble etablert [år] og holder til i Skei I Jølster.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1 337 344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845 202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5 859 780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DVERGSDAL SAMUEL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Samuel Dvergsdal, Nikolai Astrups veg 1965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6843 Skei I Jølster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992 452 242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DVERGSDAL FELLESFJØS AS</a:t>
            </a:r>
          </a:p>
        </p:txBody>
      </p:sp>
    </p:spTree>
  </p:cSld>
  <p:clrMapOvr>
    <a:masterClrMapping xmlns:a="http://schemas.openxmlformats.org/drawingml/2006/main"/>
  </p:clrMapOvr>
</p:sld>
</file>