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dafa3fa94f46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f87658c0c641ac"/>
  </p:sldMasterIdLst>
  <p:sldIdLst>
    <p:sldId xmlns:r="http://schemas.openxmlformats.org/officeDocument/2006/relationships" id="256" r:id="R317c9f1e3a834aa0"/>
    <p:sldId xmlns:r="http://schemas.openxmlformats.org/officeDocument/2006/relationships" id="257" r:id="R0218f729ef504c54"/>
    <p:sldId xmlns:r="http://schemas.openxmlformats.org/officeDocument/2006/relationships" id="258" r:id="R0f879c81f76a4541"/>
    <p:sldId xmlns:r="http://schemas.openxmlformats.org/officeDocument/2006/relationships" id="259" r:id="Rc40093c99b014deb"/>
    <p:sldId xmlns:r="http://schemas.openxmlformats.org/officeDocument/2006/relationships" id="260" r:id="R6d0cff4d270b4a3e"/>
    <p:sldId xmlns:r="http://schemas.openxmlformats.org/officeDocument/2006/relationships" id="261" r:id="R0bbd2a32f72a4891"/>
    <p:sldId xmlns:r="http://schemas.openxmlformats.org/officeDocument/2006/relationships" id="262" r:id="R9aab4ac59e5b48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f87658c0c641ac" /><Relationship Type="http://schemas.openxmlformats.org/officeDocument/2006/relationships/slide" Target="/ppt/slides/slide1.xml" Id="R317c9f1e3a834aa0" /><Relationship Type="http://schemas.openxmlformats.org/officeDocument/2006/relationships/slide" Target="/ppt/slides/slide2.xml" Id="R0218f729ef504c54" /><Relationship Type="http://schemas.openxmlformats.org/officeDocument/2006/relationships/slide" Target="/ppt/slides/slide3.xml" Id="R0f879c81f76a4541" /><Relationship Type="http://schemas.openxmlformats.org/officeDocument/2006/relationships/slide" Target="/ppt/slides/slide4.xml" Id="Rc40093c99b014deb" /><Relationship Type="http://schemas.openxmlformats.org/officeDocument/2006/relationships/slide" Target="/ppt/slides/slide5.xml" Id="R6d0cff4d270b4a3e" /><Relationship Type="http://schemas.openxmlformats.org/officeDocument/2006/relationships/slide" Target="/ppt/slides/slide6.xml" Id="R0bbd2a32f72a4891" /><Relationship Type="http://schemas.openxmlformats.org/officeDocument/2006/relationships/slide" Target="/ppt/slides/slide7.xml" Id="R9aab4ac59e5b48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791e4508a14d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84152fd4a4c8b" /><Relationship Type="http://schemas.openxmlformats.org/officeDocument/2006/relationships/theme" Target="/ppt/slideMasters/theme/theme1.xml" Id="Rfb1afdd1bb4a4d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d84152fd4a4c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09164c1f148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666d5434b45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9249d8fa54f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180d1ac7140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2fea564634c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2ebc810f34e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4642bb65a40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NORHEIM-INVEST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NORHEIM-INVEST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NORHEIM-INVEST AS ble etablert [år] og holder til i Øvre 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NORHEIM-INVEST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NORHEIM-INVEST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NORHEIM-INVEST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152 541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5 211 656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5 325 599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NORHEIM-INVEST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NORHEIM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NORHEIM-INVEST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Våganeset 29B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5106 Øvre 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992 446 439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NORHEIM-INVEST AS</a:t>
            </a:r>
          </a:p>
        </p:txBody>
      </p:sp>
    </p:spTree>
  </p:cSld>
  <p:clrMapOvr>
    <a:masterClrMapping xmlns:a="http://schemas.openxmlformats.org/drawingml/2006/main"/>
  </p:clrMapOvr>
</p:sld>
</file>