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c7c1ae2faa46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97aa31f2fb4e34"/>
  </p:sldMasterIdLst>
  <p:sldIdLst>
    <p:sldId xmlns:r="http://schemas.openxmlformats.org/officeDocument/2006/relationships" id="256" r:id="R84cfc11c21c141cb"/>
    <p:sldId xmlns:r="http://schemas.openxmlformats.org/officeDocument/2006/relationships" id="257" r:id="R9f9c77e587204cf1"/>
    <p:sldId xmlns:r="http://schemas.openxmlformats.org/officeDocument/2006/relationships" id="258" r:id="R8e5e8336246540d7"/>
    <p:sldId xmlns:r="http://schemas.openxmlformats.org/officeDocument/2006/relationships" id="259" r:id="R105d4df795e34885"/>
    <p:sldId xmlns:r="http://schemas.openxmlformats.org/officeDocument/2006/relationships" id="260" r:id="R105cadf809ee47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97aa31f2fb4e34" /><Relationship Type="http://schemas.openxmlformats.org/officeDocument/2006/relationships/slide" Target="/ppt/slides/slide1.xml" Id="R84cfc11c21c141cb" /><Relationship Type="http://schemas.openxmlformats.org/officeDocument/2006/relationships/slide" Target="/ppt/slides/slide2.xml" Id="R9f9c77e587204cf1" /><Relationship Type="http://schemas.openxmlformats.org/officeDocument/2006/relationships/slide" Target="/ppt/slides/slide3.xml" Id="R8e5e8336246540d7" /><Relationship Type="http://schemas.openxmlformats.org/officeDocument/2006/relationships/slide" Target="/ppt/slides/slide4.xml" Id="R105d4df795e34885" /><Relationship Type="http://schemas.openxmlformats.org/officeDocument/2006/relationships/slide" Target="/ppt/slides/slide5.xml" Id="R105cadf809ee47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a8d4c827574f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90e7770d834046" /><Relationship Type="http://schemas.openxmlformats.org/officeDocument/2006/relationships/theme" Target="/ppt/slideMasters/theme/theme1.xml" Id="Rbd96845e83054e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90e7770d8340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388a940ac442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aad4385b0948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29abeca2bf41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d2988065e744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674c9b2a3343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SIT STUDENTBOLIGER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SIT STUDENTBOLIGER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SIT STUDENTBOLIGER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SIT STUDENTBOLIGER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SIT STUDENTBOLIGER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SIT STUDENTBOLIGER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992 437 200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SIT STUDENTBOLIGER AS</a:t>
            </a:r>
          </a:p>
        </p:txBody>
      </p:sp>
    </p:spTree>
  </p:cSld>
  <p:clrMapOvr>
    <a:masterClrMapping xmlns:a="http://schemas.openxmlformats.org/drawingml/2006/main"/>
  </p:clrMapOvr>
</p:sld>
</file>