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1ac278a6f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46a9c76c14e84"/>
  </p:sldMasterIdLst>
  <p:sldIdLst>
    <p:sldId xmlns:r="http://schemas.openxmlformats.org/officeDocument/2006/relationships" id="256" r:id="Rf693760419154e3a"/>
    <p:sldId xmlns:r="http://schemas.openxmlformats.org/officeDocument/2006/relationships" id="257" r:id="R80ca8a6700bd490f"/>
    <p:sldId xmlns:r="http://schemas.openxmlformats.org/officeDocument/2006/relationships" id="258" r:id="R283099bbbb2d47e5"/>
    <p:sldId xmlns:r="http://schemas.openxmlformats.org/officeDocument/2006/relationships" id="259" r:id="R976cc318f8a14f77"/>
    <p:sldId xmlns:r="http://schemas.openxmlformats.org/officeDocument/2006/relationships" id="260" r:id="R0d308096008e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46a9c76c14e84" /><Relationship Type="http://schemas.openxmlformats.org/officeDocument/2006/relationships/slide" Target="/ppt/slides/slide1.xml" Id="Rf693760419154e3a" /><Relationship Type="http://schemas.openxmlformats.org/officeDocument/2006/relationships/slide" Target="/ppt/slides/slide2.xml" Id="R80ca8a6700bd490f" /><Relationship Type="http://schemas.openxmlformats.org/officeDocument/2006/relationships/slide" Target="/ppt/slides/slide3.xml" Id="R283099bbbb2d47e5" /><Relationship Type="http://schemas.openxmlformats.org/officeDocument/2006/relationships/slide" Target="/ppt/slides/slide4.xml" Id="R976cc318f8a14f77" /><Relationship Type="http://schemas.openxmlformats.org/officeDocument/2006/relationships/slide" Target="/ppt/slides/slide5.xml" Id="R0d308096008e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1279aa74246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66e0a0a8b47c2" /><Relationship Type="http://schemas.openxmlformats.org/officeDocument/2006/relationships/theme" Target="/ppt/slideMasters/theme/theme1.xml" Id="R8a00e29c8e67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66e0a0a8b47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c73b4bfd1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a7832ff64e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c06a9ea6a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88e59689d46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566703c2c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GRENSEPOSTEN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GRENSEPOSTEN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992 416 629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GRENSEPOSTEN AS</a:t>
            </a:r>
          </a:p>
        </p:txBody>
      </p:sp>
    </p:spTree>
  </p:cSld>
  <p:clrMapOvr>
    <a:masterClrMapping xmlns:a="http://schemas.openxmlformats.org/drawingml/2006/main"/>
  </p:clrMapOvr>
</p:sld>
</file>