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056fb2e6394b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c3a9214bf24812"/>
  </p:sldMasterIdLst>
  <p:sldIdLst>
    <p:sldId xmlns:r="http://schemas.openxmlformats.org/officeDocument/2006/relationships" id="256" r:id="R4861429ba1054289"/>
    <p:sldId xmlns:r="http://schemas.openxmlformats.org/officeDocument/2006/relationships" id="257" r:id="Rd32f4d0e55d94d2b"/>
    <p:sldId xmlns:r="http://schemas.openxmlformats.org/officeDocument/2006/relationships" id="258" r:id="R1f12081108be480b"/>
    <p:sldId xmlns:r="http://schemas.openxmlformats.org/officeDocument/2006/relationships" id="259" r:id="R9c348ff609444081"/>
    <p:sldId xmlns:r="http://schemas.openxmlformats.org/officeDocument/2006/relationships" id="260" r:id="R56010bee69fc48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c3a9214bf24812" /><Relationship Type="http://schemas.openxmlformats.org/officeDocument/2006/relationships/slide" Target="/ppt/slides/slide1.xml" Id="R4861429ba1054289" /><Relationship Type="http://schemas.openxmlformats.org/officeDocument/2006/relationships/slide" Target="/ppt/slides/slide2.xml" Id="Rd32f4d0e55d94d2b" /><Relationship Type="http://schemas.openxmlformats.org/officeDocument/2006/relationships/slide" Target="/ppt/slides/slide3.xml" Id="R1f12081108be480b" /><Relationship Type="http://schemas.openxmlformats.org/officeDocument/2006/relationships/slide" Target="/ppt/slides/slide4.xml" Id="R9c348ff609444081" /><Relationship Type="http://schemas.openxmlformats.org/officeDocument/2006/relationships/slide" Target="/ppt/slides/slide5.xml" Id="R56010bee69fc48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e83d54259e4d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1b9cf9f0d49c8" /><Relationship Type="http://schemas.openxmlformats.org/officeDocument/2006/relationships/theme" Target="/ppt/slideMasters/theme/theme1.xml" Id="R3120bf0ee50048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01b9cf9f0d49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6e1b85b344c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3a7c6ec8242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c94045d3f40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e5a0ded154a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d41cb38b24c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TROLL WINDPOWER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 WINDPOWER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 WINDPOWER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 WINDPOWER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 WINDPOWER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 WINDPOWER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992 394 412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 WINDPOWER AS</a:t>
            </a:r>
          </a:p>
        </p:txBody>
      </p:sp>
    </p:spTree>
  </p:cSld>
  <p:clrMapOvr>
    <a:masterClrMapping xmlns:a="http://schemas.openxmlformats.org/drawingml/2006/main"/>
  </p:clrMapOvr>
</p:sld>
</file>