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046795f48b4d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5a3df95dec4e17"/>
  </p:sldMasterIdLst>
  <p:sldIdLst>
    <p:sldId xmlns:r="http://schemas.openxmlformats.org/officeDocument/2006/relationships" id="256" r:id="R1875d6e523224cfd"/>
    <p:sldId xmlns:r="http://schemas.openxmlformats.org/officeDocument/2006/relationships" id="257" r:id="Ra13b5b9a713347a3"/>
    <p:sldId xmlns:r="http://schemas.openxmlformats.org/officeDocument/2006/relationships" id="258" r:id="Rfe1ae61c6fc94096"/>
    <p:sldId xmlns:r="http://schemas.openxmlformats.org/officeDocument/2006/relationships" id="259" r:id="R288e219e7dec4731"/>
    <p:sldId xmlns:r="http://schemas.openxmlformats.org/officeDocument/2006/relationships" id="260" r:id="R8dedf0efa3c14a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5a3df95dec4e17" /><Relationship Type="http://schemas.openxmlformats.org/officeDocument/2006/relationships/slide" Target="/ppt/slides/slide1.xml" Id="R1875d6e523224cfd" /><Relationship Type="http://schemas.openxmlformats.org/officeDocument/2006/relationships/slide" Target="/ppt/slides/slide2.xml" Id="Ra13b5b9a713347a3" /><Relationship Type="http://schemas.openxmlformats.org/officeDocument/2006/relationships/slide" Target="/ppt/slides/slide3.xml" Id="Rfe1ae61c6fc94096" /><Relationship Type="http://schemas.openxmlformats.org/officeDocument/2006/relationships/slide" Target="/ppt/slides/slide4.xml" Id="R288e219e7dec4731" /><Relationship Type="http://schemas.openxmlformats.org/officeDocument/2006/relationships/slide" Target="/ppt/slides/slide5.xml" Id="R8dedf0efa3c14a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ac469aee6541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aec5ff0cd43cc" /><Relationship Type="http://schemas.openxmlformats.org/officeDocument/2006/relationships/theme" Target="/ppt/slideMasters/theme/theme1.xml" Id="Rfe2d3aa9adda47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2aec5ff0cd43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aee5f88334f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83cd6425e4f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7f17f730644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a5a3768ce4c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f0b8109804d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992 392 479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EIENDOM AS</a:t>
            </a:r>
          </a:p>
        </p:txBody>
      </p:sp>
    </p:spTree>
  </p:cSld>
  <p:clrMapOvr>
    <a:masterClrMapping xmlns:a="http://schemas.openxmlformats.org/drawingml/2006/main"/>
  </p:clrMapOvr>
</p:sld>
</file>