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2950aa88c64d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db0be1be1475b"/>
  </p:sldMasterIdLst>
  <p:sldIdLst>
    <p:sldId xmlns:r="http://schemas.openxmlformats.org/officeDocument/2006/relationships" id="256" r:id="R179c47f1b9a44cef"/>
    <p:sldId xmlns:r="http://schemas.openxmlformats.org/officeDocument/2006/relationships" id="257" r:id="Rd2889a442b034a46"/>
    <p:sldId xmlns:r="http://schemas.openxmlformats.org/officeDocument/2006/relationships" id="258" r:id="Red1060cf473e4104"/>
    <p:sldId xmlns:r="http://schemas.openxmlformats.org/officeDocument/2006/relationships" id="259" r:id="R2fda174c3d6d4d9f"/>
    <p:sldId xmlns:r="http://schemas.openxmlformats.org/officeDocument/2006/relationships" id="260" r:id="R162915a449db49f1"/>
    <p:sldId xmlns:r="http://schemas.openxmlformats.org/officeDocument/2006/relationships" id="261" r:id="R6526bd8e7aee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db0be1be1475b" /><Relationship Type="http://schemas.openxmlformats.org/officeDocument/2006/relationships/slide" Target="/ppt/slides/slide1.xml" Id="R179c47f1b9a44cef" /><Relationship Type="http://schemas.openxmlformats.org/officeDocument/2006/relationships/slide" Target="/ppt/slides/slide2.xml" Id="Rd2889a442b034a46" /><Relationship Type="http://schemas.openxmlformats.org/officeDocument/2006/relationships/slide" Target="/ppt/slides/slide3.xml" Id="Red1060cf473e4104" /><Relationship Type="http://schemas.openxmlformats.org/officeDocument/2006/relationships/slide" Target="/ppt/slides/slide4.xml" Id="R2fda174c3d6d4d9f" /><Relationship Type="http://schemas.openxmlformats.org/officeDocument/2006/relationships/slide" Target="/ppt/slides/slide5.xml" Id="R162915a449db49f1" /><Relationship Type="http://schemas.openxmlformats.org/officeDocument/2006/relationships/slide" Target="/ppt/slides/slide6.xml" Id="R6526bd8e7aee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366c2d166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d3121eb6549f5" /><Relationship Type="http://schemas.openxmlformats.org/officeDocument/2006/relationships/theme" Target="/ppt/slideMasters/theme/theme1.xml" Id="R9a99ddee52d14c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ad3121eb65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53bc06448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acf17085d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3ae570b99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88ab9ffb64a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628612b3b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5c967a9134b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