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84d773a3ca4d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aa2e085df94884"/>
  </p:sldMasterIdLst>
  <p:sldIdLst>
    <p:sldId xmlns:r="http://schemas.openxmlformats.org/officeDocument/2006/relationships" id="256" r:id="R3522232f94bd4303"/>
    <p:sldId xmlns:r="http://schemas.openxmlformats.org/officeDocument/2006/relationships" id="257" r:id="R80949b47de134818"/>
    <p:sldId xmlns:r="http://schemas.openxmlformats.org/officeDocument/2006/relationships" id="258" r:id="R14c5096d887d458f"/>
    <p:sldId xmlns:r="http://schemas.openxmlformats.org/officeDocument/2006/relationships" id="259" r:id="R4106af1ccda042a8"/>
    <p:sldId xmlns:r="http://schemas.openxmlformats.org/officeDocument/2006/relationships" id="260" r:id="Re48b08d2ca8a4b5d"/>
    <p:sldId xmlns:r="http://schemas.openxmlformats.org/officeDocument/2006/relationships" id="261" r:id="R5b7ab9e0e8ba45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aa2e085df94884" /><Relationship Type="http://schemas.openxmlformats.org/officeDocument/2006/relationships/slide" Target="/ppt/slides/slide1.xml" Id="R3522232f94bd4303" /><Relationship Type="http://schemas.openxmlformats.org/officeDocument/2006/relationships/slide" Target="/ppt/slides/slide2.xml" Id="R80949b47de134818" /><Relationship Type="http://schemas.openxmlformats.org/officeDocument/2006/relationships/slide" Target="/ppt/slides/slide3.xml" Id="R14c5096d887d458f" /><Relationship Type="http://schemas.openxmlformats.org/officeDocument/2006/relationships/slide" Target="/ppt/slides/slide4.xml" Id="R4106af1ccda042a8" /><Relationship Type="http://schemas.openxmlformats.org/officeDocument/2006/relationships/slide" Target="/ppt/slides/slide5.xml" Id="Re48b08d2ca8a4b5d" /><Relationship Type="http://schemas.openxmlformats.org/officeDocument/2006/relationships/slide" Target="/ppt/slides/slide6.xml" Id="R5b7ab9e0e8ba45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2ccb339de845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e8d28cf2f449f2" /><Relationship Type="http://schemas.openxmlformats.org/officeDocument/2006/relationships/theme" Target="/ppt/slideMasters/theme/theme1.xml" Id="R49df8591f3f54e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e8d28cf2f449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d977c653de41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8dadb2e534e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0cd981eb444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612c4d09ec41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7ef3971cfa43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c69942ce3940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VSP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VSP HOLDING AS ble etablert [år] og holder til i Tranby.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AF GRUPPEN HOLDING AS  –  92,6 %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RØTTER HOLDING AS  –  1,8 %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GJERMUND OLAV MOEN  –  1,4 %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MIDTBØ  –  0,8 %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LINNEAHOLDING AS  –  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JOHNSEN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3409 Tranby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24 20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992 391 529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VSP HOLDING AS</a:t>
            </a:r>
          </a:p>
        </p:txBody>
      </p:sp>
    </p:spTree>
  </p:cSld>
  <p:clrMapOvr>
    <a:masterClrMapping xmlns:a="http://schemas.openxmlformats.org/drawingml/2006/main"/>
  </p:clrMapOvr>
</p:sld>
</file>