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0ffd245d7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28a33798164f36"/>
  </p:sldMasterIdLst>
  <p:sldIdLst>
    <p:sldId xmlns:r="http://schemas.openxmlformats.org/officeDocument/2006/relationships" id="256" r:id="R358cad8316554403"/>
    <p:sldId xmlns:r="http://schemas.openxmlformats.org/officeDocument/2006/relationships" id="257" r:id="Rbae2e405bfcf41c0"/>
    <p:sldId xmlns:r="http://schemas.openxmlformats.org/officeDocument/2006/relationships" id="258" r:id="Ra0b4077e40c64be2"/>
    <p:sldId xmlns:r="http://schemas.openxmlformats.org/officeDocument/2006/relationships" id="259" r:id="R0eb425f7fcb54f0d"/>
    <p:sldId xmlns:r="http://schemas.openxmlformats.org/officeDocument/2006/relationships" id="260" r:id="R9b5cd7ed6f37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8a33798164f36" /><Relationship Type="http://schemas.openxmlformats.org/officeDocument/2006/relationships/slide" Target="/ppt/slides/slide1.xml" Id="R358cad8316554403" /><Relationship Type="http://schemas.openxmlformats.org/officeDocument/2006/relationships/slide" Target="/ppt/slides/slide2.xml" Id="Rbae2e405bfcf41c0" /><Relationship Type="http://schemas.openxmlformats.org/officeDocument/2006/relationships/slide" Target="/ppt/slides/slide3.xml" Id="Ra0b4077e40c64be2" /><Relationship Type="http://schemas.openxmlformats.org/officeDocument/2006/relationships/slide" Target="/ppt/slides/slide4.xml" Id="R0eb425f7fcb54f0d" /><Relationship Type="http://schemas.openxmlformats.org/officeDocument/2006/relationships/slide" Target="/ppt/slides/slide5.xml" Id="R9b5cd7ed6f37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e42764c9e4a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800a428ce49b3" /><Relationship Type="http://schemas.openxmlformats.org/officeDocument/2006/relationships/theme" Target="/ppt/slideMasters/theme/theme1.xml" Id="R34ca6f4c075c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3800a428ce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a62f1bdae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2ca9d0a49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5426371c4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eac2f38c147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0f75b91b640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ØSTLANDET TRANSPORTFORUM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TRANSPORTFORUM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ØSTLANDET TRANSPORTFORUM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TRANSPORTFORUM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TRANSPORTFORUM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TRANSPORTFORUM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992 287 993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ØSTLANDET TRANSPORTFORUM AS</a:t>
            </a:r>
          </a:p>
        </p:txBody>
      </p:sp>
    </p:spTree>
  </p:cSld>
  <p:clrMapOvr>
    <a:masterClrMapping xmlns:a="http://schemas.openxmlformats.org/drawingml/2006/main"/>
  </p:clrMapOvr>
</p:sld>
</file>