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f89c19c3da42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58037880ec4101"/>
  </p:sldMasterIdLst>
  <p:sldIdLst>
    <p:sldId xmlns:r="http://schemas.openxmlformats.org/officeDocument/2006/relationships" id="256" r:id="R3cf2a65d56164140"/>
    <p:sldId xmlns:r="http://schemas.openxmlformats.org/officeDocument/2006/relationships" id="257" r:id="R6a6e03759312447c"/>
    <p:sldId xmlns:r="http://schemas.openxmlformats.org/officeDocument/2006/relationships" id="258" r:id="R20f6d7c418684301"/>
    <p:sldId xmlns:r="http://schemas.openxmlformats.org/officeDocument/2006/relationships" id="259" r:id="R18e2b01612374a7a"/>
    <p:sldId xmlns:r="http://schemas.openxmlformats.org/officeDocument/2006/relationships" id="260" r:id="R63395f01fd214ceb"/>
    <p:sldId xmlns:r="http://schemas.openxmlformats.org/officeDocument/2006/relationships" id="261" r:id="R3da3770ab53b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58037880ec4101" /><Relationship Type="http://schemas.openxmlformats.org/officeDocument/2006/relationships/slide" Target="/ppt/slides/slide1.xml" Id="R3cf2a65d56164140" /><Relationship Type="http://schemas.openxmlformats.org/officeDocument/2006/relationships/slide" Target="/ppt/slides/slide2.xml" Id="R6a6e03759312447c" /><Relationship Type="http://schemas.openxmlformats.org/officeDocument/2006/relationships/slide" Target="/ppt/slides/slide3.xml" Id="R20f6d7c418684301" /><Relationship Type="http://schemas.openxmlformats.org/officeDocument/2006/relationships/slide" Target="/ppt/slides/slide4.xml" Id="R18e2b01612374a7a" /><Relationship Type="http://schemas.openxmlformats.org/officeDocument/2006/relationships/slide" Target="/ppt/slides/slide5.xml" Id="R63395f01fd214ceb" /><Relationship Type="http://schemas.openxmlformats.org/officeDocument/2006/relationships/slide" Target="/ppt/slides/slide6.xml" Id="R3da3770ab53b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25a7f942b45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f2408de4b4835" /><Relationship Type="http://schemas.openxmlformats.org/officeDocument/2006/relationships/theme" Target="/ppt/slideMasters/theme/theme1.xml" Id="Rc6d0c6a2837c45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df2408de4b48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d42932b1f42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e31644f0f42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3aa14d0e04a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fc40782c743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43b7b0e324b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ada7fc21141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KVIKK EIENDOM MOSJØEN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KVIKK EIENDOM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KVIKK EIENDOM MOSJØEN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KVIKK EIENDOM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KVIKK EIENDOM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KVIKK EIENDOM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HENRIK THRANA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KVIKK EIENDOM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Lyngenvegen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8663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992 284 692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KVIKK EIENDOM MOSJØEN AS</a:t>
            </a:r>
          </a:p>
        </p:txBody>
      </p:sp>
    </p:spTree>
  </p:cSld>
  <p:clrMapOvr>
    <a:masterClrMapping xmlns:a="http://schemas.openxmlformats.org/drawingml/2006/main"/>
  </p:clrMapOvr>
</p:sld>
</file>