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2a9e60aca04a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5e00cb68e642db"/>
  </p:sldMasterIdLst>
  <p:sldIdLst>
    <p:sldId xmlns:r="http://schemas.openxmlformats.org/officeDocument/2006/relationships" id="256" r:id="R8cba85eff2724d79"/>
    <p:sldId xmlns:r="http://schemas.openxmlformats.org/officeDocument/2006/relationships" id="257" r:id="Re191b279da3f4a50"/>
    <p:sldId xmlns:r="http://schemas.openxmlformats.org/officeDocument/2006/relationships" id="258" r:id="R8a77143a36dc461d"/>
    <p:sldId xmlns:r="http://schemas.openxmlformats.org/officeDocument/2006/relationships" id="259" r:id="R4fbcda9c0d1d4649"/>
    <p:sldId xmlns:r="http://schemas.openxmlformats.org/officeDocument/2006/relationships" id="260" r:id="Rbbe3e767d2c24c63"/>
    <p:sldId xmlns:r="http://schemas.openxmlformats.org/officeDocument/2006/relationships" id="261" r:id="R62113028249448be"/>
    <p:sldId xmlns:r="http://schemas.openxmlformats.org/officeDocument/2006/relationships" id="262" r:id="R7b686d75bf7c44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5e00cb68e642db" /><Relationship Type="http://schemas.openxmlformats.org/officeDocument/2006/relationships/slide" Target="/ppt/slides/slide1.xml" Id="R8cba85eff2724d79" /><Relationship Type="http://schemas.openxmlformats.org/officeDocument/2006/relationships/slide" Target="/ppt/slides/slide2.xml" Id="Re191b279da3f4a50" /><Relationship Type="http://schemas.openxmlformats.org/officeDocument/2006/relationships/slide" Target="/ppt/slides/slide3.xml" Id="R8a77143a36dc461d" /><Relationship Type="http://schemas.openxmlformats.org/officeDocument/2006/relationships/slide" Target="/ppt/slides/slide4.xml" Id="R4fbcda9c0d1d4649" /><Relationship Type="http://schemas.openxmlformats.org/officeDocument/2006/relationships/slide" Target="/ppt/slides/slide5.xml" Id="Rbbe3e767d2c24c63" /><Relationship Type="http://schemas.openxmlformats.org/officeDocument/2006/relationships/slide" Target="/ppt/slides/slide6.xml" Id="R62113028249448be" /><Relationship Type="http://schemas.openxmlformats.org/officeDocument/2006/relationships/slide" Target="/ppt/slides/slide7.xml" Id="R7b686d75bf7c44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e474b7521b41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55b4902214ded" /><Relationship Type="http://schemas.openxmlformats.org/officeDocument/2006/relationships/theme" Target="/ppt/slideMasters/theme/theme1.xml" Id="R4d52b6a172ad4a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155b4902214d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8fa38004446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02f01edd24d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c15343f5f4b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cfbda663a40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08da60ca646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f9010ecdb42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26637d9a141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RUNE SOLVANG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SOLVANG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SOLVANG EIENDOM AS ble etablert [år] og holder til i Øvre Ervik.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SOLVANG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SOLVANG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SOLVANG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228 108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136 497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−85 671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2 910 862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SOLVANG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SOLVANG CONSULTING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SOLVANG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Rune Solvang, Glasskaråsen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5106 Øvre Ervik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992 273 607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SOLVANG EIENDOM AS</a:t>
            </a:r>
          </a:p>
        </p:txBody>
      </p:sp>
    </p:spTree>
  </p:cSld>
  <p:clrMapOvr>
    <a:masterClrMapping xmlns:a="http://schemas.openxmlformats.org/drawingml/2006/main"/>
  </p:clrMapOvr>
</p:sld>
</file>