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1a8947f6504e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8c6fac749b4316"/>
  </p:sldMasterIdLst>
  <p:sldIdLst>
    <p:sldId xmlns:r="http://schemas.openxmlformats.org/officeDocument/2006/relationships" id="256" r:id="R5def415c0b644d45"/>
    <p:sldId xmlns:r="http://schemas.openxmlformats.org/officeDocument/2006/relationships" id="257" r:id="R5fbd97585e0f4ca0"/>
    <p:sldId xmlns:r="http://schemas.openxmlformats.org/officeDocument/2006/relationships" id="258" r:id="R8cad27a4f10a451e"/>
    <p:sldId xmlns:r="http://schemas.openxmlformats.org/officeDocument/2006/relationships" id="259" r:id="Red62b2ee8e014eaa"/>
    <p:sldId xmlns:r="http://schemas.openxmlformats.org/officeDocument/2006/relationships" id="260" r:id="Rc1ebe8b8ce814a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8c6fac749b4316" /><Relationship Type="http://schemas.openxmlformats.org/officeDocument/2006/relationships/slide" Target="/ppt/slides/slide1.xml" Id="R5def415c0b644d45" /><Relationship Type="http://schemas.openxmlformats.org/officeDocument/2006/relationships/slide" Target="/ppt/slides/slide2.xml" Id="R5fbd97585e0f4ca0" /><Relationship Type="http://schemas.openxmlformats.org/officeDocument/2006/relationships/slide" Target="/ppt/slides/slide3.xml" Id="R8cad27a4f10a451e" /><Relationship Type="http://schemas.openxmlformats.org/officeDocument/2006/relationships/slide" Target="/ppt/slides/slide4.xml" Id="Red62b2ee8e014eaa" /><Relationship Type="http://schemas.openxmlformats.org/officeDocument/2006/relationships/slide" Target="/ppt/slides/slide5.xml" Id="Rc1ebe8b8ce814a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b7037acbf644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9d2b7723e42a7" /><Relationship Type="http://schemas.openxmlformats.org/officeDocument/2006/relationships/theme" Target="/ppt/slideMasters/theme/theme1.xml" Id="R0801dceb9f0142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69d2b7723e42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51894536149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8ea28dc1343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903128e504b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fae61cfb644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a9ebe736a4b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SNOWMAN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SNOWMAN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992 270 985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SNOWMAN AS</a:t>
            </a:r>
          </a:p>
        </p:txBody>
      </p:sp>
    </p:spTree>
  </p:cSld>
  <p:clrMapOvr>
    <a:masterClrMapping xmlns:a="http://schemas.openxmlformats.org/drawingml/2006/main"/>
  </p:clrMapOvr>
</p:sld>
</file>