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9c65520bb5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41c2276a444544"/>
  </p:sldMasterIdLst>
  <p:sldIdLst>
    <p:sldId xmlns:r="http://schemas.openxmlformats.org/officeDocument/2006/relationships" id="256" r:id="R4f8267d388c649c2"/>
    <p:sldId xmlns:r="http://schemas.openxmlformats.org/officeDocument/2006/relationships" id="257" r:id="Re4435be42e064d8f"/>
    <p:sldId xmlns:r="http://schemas.openxmlformats.org/officeDocument/2006/relationships" id="258" r:id="Rf56cd57077ac4a35"/>
    <p:sldId xmlns:r="http://schemas.openxmlformats.org/officeDocument/2006/relationships" id="259" r:id="Racf7e6c27b3847b8"/>
    <p:sldId xmlns:r="http://schemas.openxmlformats.org/officeDocument/2006/relationships" id="260" r:id="R54fd0f5050f94ea3"/>
    <p:sldId xmlns:r="http://schemas.openxmlformats.org/officeDocument/2006/relationships" id="261" r:id="R10c7a98e20a64819"/>
    <p:sldId xmlns:r="http://schemas.openxmlformats.org/officeDocument/2006/relationships" id="262" r:id="R6d72ca14b4e74c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1c2276a444544" /><Relationship Type="http://schemas.openxmlformats.org/officeDocument/2006/relationships/slide" Target="/ppt/slides/slide1.xml" Id="R4f8267d388c649c2" /><Relationship Type="http://schemas.openxmlformats.org/officeDocument/2006/relationships/slide" Target="/ppt/slides/slide2.xml" Id="Re4435be42e064d8f" /><Relationship Type="http://schemas.openxmlformats.org/officeDocument/2006/relationships/slide" Target="/ppt/slides/slide3.xml" Id="Rf56cd57077ac4a35" /><Relationship Type="http://schemas.openxmlformats.org/officeDocument/2006/relationships/slide" Target="/ppt/slides/slide4.xml" Id="Racf7e6c27b3847b8" /><Relationship Type="http://schemas.openxmlformats.org/officeDocument/2006/relationships/slide" Target="/ppt/slides/slide5.xml" Id="R54fd0f5050f94ea3" /><Relationship Type="http://schemas.openxmlformats.org/officeDocument/2006/relationships/slide" Target="/ppt/slides/slide6.xml" Id="R10c7a98e20a64819" /><Relationship Type="http://schemas.openxmlformats.org/officeDocument/2006/relationships/slide" Target="/ppt/slides/slide7.xml" Id="R6d72ca14b4e74c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a984ee7ba1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a8a4f8a174381" /><Relationship Type="http://schemas.openxmlformats.org/officeDocument/2006/relationships/theme" Target="/ppt/slideMasters/theme/theme1.xml" Id="R9263575f62d64d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ca8a4f8a17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ee8ae3b2a46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40733be794c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48ce233c8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b2f5c6ca146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558e3a5fb47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f71f5e3e241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e63c91a524d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NORDIC HOTELS &amp; RESORTS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HOTELS &amp; RESORTS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18 714 109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3 394 025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−50 968 003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456 115 765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581 971 291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STRAWBERRY HOTELS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Frederik Stangsgate 22-24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post@choice.no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www.choicehotels.no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992 269 405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NORDIC HOTELS &amp; RESORTS AS</a:t>
            </a:r>
          </a:p>
        </p:txBody>
      </p:sp>
    </p:spTree>
  </p:cSld>
  <p:clrMapOvr>
    <a:masterClrMapping xmlns:a="http://schemas.openxmlformats.org/drawingml/2006/main"/>
  </p:clrMapOvr>
</p:sld>
</file>