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8f4079cdde41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523b2cf0a74abb"/>
  </p:sldMasterIdLst>
  <p:sldIdLst>
    <p:sldId xmlns:r="http://schemas.openxmlformats.org/officeDocument/2006/relationships" id="256" r:id="R06892adb50384e61"/>
    <p:sldId xmlns:r="http://schemas.openxmlformats.org/officeDocument/2006/relationships" id="257" r:id="Red47fb816ecd4675"/>
    <p:sldId xmlns:r="http://schemas.openxmlformats.org/officeDocument/2006/relationships" id="258" r:id="R558f2483532e487a"/>
    <p:sldId xmlns:r="http://schemas.openxmlformats.org/officeDocument/2006/relationships" id="259" r:id="R1f1dd3882d8e40eb"/>
    <p:sldId xmlns:r="http://schemas.openxmlformats.org/officeDocument/2006/relationships" id="260" r:id="Rd8ff201ba752450b"/>
    <p:sldId xmlns:r="http://schemas.openxmlformats.org/officeDocument/2006/relationships" id="261" r:id="R74a0e29df4e648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523b2cf0a74abb" /><Relationship Type="http://schemas.openxmlformats.org/officeDocument/2006/relationships/slide" Target="/ppt/slides/slide1.xml" Id="R06892adb50384e61" /><Relationship Type="http://schemas.openxmlformats.org/officeDocument/2006/relationships/slide" Target="/ppt/slides/slide2.xml" Id="Red47fb816ecd4675" /><Relationship Type="http://schemas.openxmlformats.org/officeDocument/2006/relationships/slide" Target="/ppt/slides/slide3.xml" Id="R558f2483532e487a" /><Relationship Type="http://schemas.openxmlformats.org/officeDocument/2006/relationships/slide" Target="/ppt/slides/slide4.xml" Id="R1f1dd3882d8e40eb" /><Relationship Type="http://schemas.openxmlformats.org/officeDocument/2006/relationships/slide" Target="/ppt/slides/slide5.xml" Id="Rd8ff201ba752450b" /><Relationship Type="http://schemas.openxmlformats.org/officeDocument/2006/relationships/slide" Target="/ppt/slides/slide6.xml" Id="R74a0e29df4e648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2764f0263546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277f55f6f84211" /><Relationship Type="http://schemas.openxmlformats.org/officeDocument/2006/relationships/theme" Target="/ppt/slideMasters/theme/theme1.xml" Id="R617a96e0e4c54e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277f55f6f842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8ebc961a284d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a924071c2e4a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96ea0b786f4e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e361a6741c42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c347a46f6740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9e4b411cec46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A. SKOGSTAD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SKOGSTAD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A. SKOGSTAD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SKOGSTAD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SKOGSTAD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SKOGSTAD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−47 486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35 960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SKOGSTAD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992 252 995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 SKOGSTAD INVEST AS</a:t>
            </a:r>
          </a:p>
        </p:txBody>
      </p:sp>
    </p:spTree>
  </p:cSld>
  <p:clrMapOvr>
    <a:masterClrMapping xmlns:a="http://schemas.openxmlformats.org/drawingml/2006/main"/>
  </p:clrMapOvr>
</p:sld>
</file>