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4d229ff1544a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3219651c5d4d4d"/>
  </p:sldMasterIdLst>
  <p:sldIdLst>
    <p:sldId xmlns:r="http://schemas.openxmlformats.org/officeDocument/2006/relationships" id="256" r:id="R3dcead641dfb4f7d"/>
    <p:sldId xmlns:r="http://schemas.openxmlformats.org/officeDocument/2006/relationships" id="257" r:id="Rfe83d757e84146c9"/>
    <p:sldId xmlns:r="http://schemas.openxmlformats.org/officeDocument/2006/relationships" id="258" r:id="R7b792a29323f4772"/>
    <p:sldId xmlns:r="http://schemas.openxmlformats.org/officeDocument/2006/relationships" id="259" r:id="Rd16cf80b738c415d"/>
    <p:sldId xmlns:r="http://schemas.openxmlformats.org/officeDocument/2006/relationships" id="260" r:id="Re7a02f58a937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3219651c5d4d4d" /><Relationship Type="http://schemas.openxmlformats.org/officeDocument/2006/relationships/slide" Target="/ppt/slides/slide1.xml" Id="R3dcead641dfb4f7d" /><Relationship Type="http://schemas.openxmlformats.org/officeDocument/2006/relationships/slide" Target="/ppt/slides/slide2.xml" Id="Rfe83d757e84146c9" /><Relationship Type="http://schemas.openxmlformats.org/officeDocument/2006/relationships/slide" Target="/ppt/slides/slide3.xml" Id="R7b792a29323f4772" /><Relationship Type="http://schemas.openxmlformats.org/officeDocument/2006/relationships/slide" Target="/ppt/slides/slide4.xml" Id="Rd16cf80b738c415d" /><Relationship Type="http://schemas.openxmlformats.org/officeDocument/2006/relationships/slide" Target="/ppt/slides/slide5.xml" Id="Re7a02f58a937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2081a831f46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500fd3ba94547" /><Relationship Type="http://schemas.openxmlformats.org/officeDocument/2006/relationships/theme" Target="/ppt/slideMasters/theme/theme1.xml" Id="Rf0a63d7c6fda48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c500fd3ba945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135be966c40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c45b8ab0747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6dc888f2444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da18def884d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2d1bea01b4b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THORE LUNDHAGEN GRAVING/TRANSPORT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THORE LUNDHAGEN GRAVING/TRANSPORT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LUNDHAGEN GRAVING/TRANSPORT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THORE LUNDHAGEN GRAVING/TRANSPORT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THORE LUNDHAGEN GRAVING/TRANSPORT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THORE LUNDHAGEN GRAVING/TRANSPORT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Damvei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992 240 911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THORE LUNDHAGEN GRAVING/TRANSPORT</a:t>
            </a:r>
          </a:p>
        </p:txBody>
      </p:sp>
    </p:spTree>
  </p:cSld>
  <p:clrMapOvr>
    <a:masterClrMapping xmlns:a="http://schemas.openxmlformats.org/drawingml/2006/main"/>
  </p:clrMapOvr>
</p:sld>
</file>