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2759bdddf04497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918e0d80ed04a7a"/>
  </p:sldMasterIdLst>
  <p:sldIdLst>
    <p:sldId xmlns:r="http://schemas.openxmlformats.org/officeDocument/2006/relationships" id="256" r:id="Rdabcb08b19124e9a"/>
    <p:sldId xmlns:r="http://schemas.openxmlformats.org/officeDocument/2006/relationships" id="257" r:id="Rb4488d312932466c"/>
    <p:sldId xmlns:r="http://schemas.openxmlformats.org/officeDocument/2006/relationships" id="258" r:id="Rf9f6a8d64d79453f"/>
    <p:sldId xmlns:r="http://schemas.openxmlformats.org/officeDocument/2006/relationships" id="259" r:id="Ra00216e2e0b44693"/>
    <p:sldId xmlns:r="http://schemas.openxmlformats.org/officeDocument/2006/relationships" id="260" r:id="R66e548ff47c44434"/>
    <p:sldId xmlns:r="http://schemas.openxmlformats.org/officeDocument/2006/relationships" id="261" r:id="R56c52baaca2f4216"/>
    <p:sldId xmlns:r="http://schemas.openxmlformats.org/officeDocument/2006/relationships" id="262" r:id="R9ebb728fd73945d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18e0d80ed04a7a" /><Relationship Type="http://schemas.openxmlformats.org/officeDocument/2006/relationships/slide" Target="/ppt/slides/slide1.xml" Id="Rdabcb08b19124e9a" /><Relationship Type="http://schemas.openxmlformats.org/officeDocument/2006/relationships/slide" Target="/ppt/slides/slide2.xml" Id="Rb4488d312932466c" /><Relationship Type="http://schemas.openxmlformats.org/officeDocument/2006/relationships/slide" Target="/ppt/slides/slide3.xml" Id="Rf9f6a8d64d79453f" /><Relationship Type="http://schemas.openxmlformats.org/officeDocument/2006/relationships/slide" Target="/ppt/slides/slide4.xml" Id="Ra00216e2e0b44693" /><Relationship Type="http://schemas.openxmlformats.org/officeDocument/2006/relationships/slide" Target="/ppt/slides/slide5.xml" Id="R66e548ff47c44434" /><Relationship Type="http://schemas.openxmlformats.org/officeDocument/2006/relationships/slide" Target="/ppt/slides/slide6.xml" Id="R56c52baaca2f4216" /><Relationship Type="http://schemas.openxmlformats.org/officeDocument/2006/relationships/slide" Target="/ppt/slides/slide7.xml" Id="R9ebb728fd73945d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b6464201bb407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0ac73629354bf2" /><Relationship Type="http://schemas.openxmlformats.org/officeDocument/2006/relationships/theme" Target="/ppt/slideMasters/theme/theme1.xml" Id="Rb4d6c3ee216a4a1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90ac73629354bf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11bbba726a4d7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003f13929348e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fe432f64b9451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be1ca9d4cf4a7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a43bd413b5421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0be04bce124e0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10aa73b4674ae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INNERHOLMEN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INNERHOLMEN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INNERHOLMEN HOLDING AS ble etablert [år] og holder til i Seløy.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INNERHOLMEN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INNERHOLMEN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INNERHOLMEN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631 903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258 622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1 331 875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11 191 642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11 269 425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INNERHOLMEN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HANSSEN TORBJØRN JOHANNES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INNERHOLMEN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Yttersidveien 82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8845 Seløy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992 220 708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INNERHOLMEN HOLDING AS</a:t>
            </a:r>
          </a:p>
        </p:txBody>
      </p:sp>
    </p:spTree>
  </p:cSld>
  <p:clrMapOvr>
    <a:masterClrMapping xmlns:a="http://schemas.openxmlformats.org/drawingml/2006/main"/>
  </p:clrMapOvr>
</p:sld>
</file>