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91f30ebbc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368e57e144c08"/>
  </p:sldMasterIdLst>
  <p:sldIdLst>
    <p:sldId xmlns:r="http://schemas.openxmlformats.org/officeDocument/2006/relationships" id="256" r:id="Rdae42b7868d3412c"/>
    <p:sldId xmlns:r="http://schemas.openxmlformats.org/officeDocument/2006/relationships" id="257" r:id="R9bd9108f57504bf8"/>
    <p:sldId xmlns:r="http://schemas.openxmlformats.org/officeDocument/2006/relationships" id="258" r:id="R8159ae8adbe443f6"/>
    <p:sldId xmlns:r="http://schemas.openxmlformats.org/officeDocument/2006/relationships" id="259" r:id="R0671ed58ffe84e11"/>
    <p:sldId xmlns:r="http://schemas.openxmlformats.org/officeDocument/2006/relationships" id="260" r:id="R1a09a29fe55d4326"/>
    <p:sldId xmlns:r="http://schemas.openxmlformats.org/officeDocument/2006/relationships" id="261" r:id="R3721d0a5d4d6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368e57e144c08" /><Relationship Type="http://schemas.openxmlformats.org/officeDocument/2006/relationships/slide" Target="/ppt/slides/slide1.xml" Id="Rdae42b7868d3412c" /><Relationship Type="http://schemas.openxmlformats.org/officeDocument/2006/relationships/slide" Target="/ppt/slides/slide2.xml" Id="R9bd9108f57504bf8" /><Relationship Type="http://schemas.openxmlformats.org/officeDocument/2006/relationships/slide" Target="/ppt/slides/slide3.xml" Id="R8159ae8adbe443f6" /><Relationship Type="http://schemas.openxmlformats.org/officeDocument/2006/relationships/slide" Target="/ppt/slides/slide4.xml" Id="R0671ed58ffe84e11" /><Relationship Type="http://schemas.openxmlformats.org/officeDocument/2006/relationships/slide" Target="/ppt/slides/slide5.xml" Id="R1a09a29fe55d4326" /><Relationship Type="http://schemas.openxmlformats.org/officeDocument/2006/relationships/slide" Target="/ppt/slides/slide6.xml" Id="R3721d0a5d4d6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898f6dd1f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50fadac44883" /><Relationship Type="http://schemas.openxmlformats.org/officeDocument/2006/relationships/theme" Target="/ppt/slideMasters/theme/theme1.xml" Id="Rd307037de3b2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950fadac4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c3e3442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da728071c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3a7a5e92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891fedf0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48cf00f2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2defa6b8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