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43f2921f2f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c529626d84aea"/>
  </p:sldMasterIdLst>
  <p:sldIdLst>
    <p:sldId xmlns:r="http://schemas.openxmlformats.org/officeDocument/2006/relationships" id="256" r:id="R7073610dbb79428f"/>
    <p:sldId xmlns:r="http://schemas.openxmlformats.org/officeDocument/2006/relationships" id="257" r:id="R1b7fcc094ee34963"/>
    <p:sldId xmlns:r="http://schemas.openxmlformats.org/officeDocument/2006/relationships" id="258" r:id="Rf05274d618af4034"/>
    <p:sldId xmlns:r="http://schemas.openxmlformats.org/officeDocument/2006/relationships" id="259" r:id="R46f73127f7b6463d"/>
    <p:sldId xmlns:r="http://schemas.openxmlformats.org/officeDocument/2006/relationships" id="260" r:id="Re4710b2e14c74b87"/>
    <p:sldId xmlns:r="http://schemas.openxmlformats.org/officeDocument/2006/relationships" id="261" r:id="R7160e9b0c6b44fdf"/>
    <p:sldId xmlns:r="http://schemas.openxmlformats.org/officeDocument/2006/relationships" id="262" r:id="Rd9bd681cc429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c529626d84aea" /><Relationship Type="http://schemas.openxmlformats.org/officeDocument/2006/relationships/slide" Target="/ppt/slides/slide1.xml" Id="R7073610dbb79428f" /><Relationship Type="http://schemas.openxmlformats.org/officeDocument/2006/relationships/slide" Target="/ppt/slides/slide2.xml" Id="R1b7fcc094ee34963" /><Relationship Type="http://schemas.openxmlformats.org/officeDocument/2006/relationships/slide" Target="/ppt/slides/slide3.xml" Id="Rf05274d618af4034" /><Relationship Type="http://schemas.openxmlformats.org/officeDocument/2006/relationships/slide" Target="/ppt/slides/slide4.xml" Id="R46f73127f7b6463d" /><Relationship Type="http://schemas.openxmlformats.org/officeDocument/2006/relationships/slide" Target="/ppt/slides/slide5.xml" Id="Re4710b2e14c74b87" /><Relationship Type="http://schemas.openxmlformats.org/officeDocument/2006/relationships/slide" Target="/ppt/slides/slide6.xml" Id="R7160e9b0c6b44fdf" /><Relationship Type="http://schemas.openxmlformats.org/officeDocument/2006/relationships/slide" Target="/ppt/slides/slide7.xml" Id="Rd9bd681cc429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03a79e283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12d65ae1c47e4" /><Relationship Type="http://schemas.openxmlformats.org/officeDocument/2006/relationships/theme" Target="/ppt/slideMasters/theme/theme1.xml" Id="R6b3a35fcaf3f4f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12d65ae1c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2a6f0f4ab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2a648128b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9a0cdecd5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8b4d2666f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14c30e66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1b8df278f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1359ee50d41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