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bef6d3a050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cb08fd887497e"/>
  </p:sldMasterIdLst>
  <p:sldIdLst>
    <p:sldId xmlns:r="http://schemas.openxmlformats.org/officeDocument/2006/relationships" id="256" r:id="R432890cae9a54ea0"/>
    <p:sldId xmlns:r="http://schemas.openxmlformats.org/officeDocument/2006/relationships" id="257" r:id="Rc602c81cd3434eb9"/>
    <p:sldId xmlns:r="http://schemas.openxmlformats.org/officeDocument/2006/relationships" id="258" r:id="R36968283ed5c44dd"/>
    <p:sldId xmlns:r="http://schemas.openxmlformats.org/officeDocument/2006/relationships" id="259" r:id="R7798516ae54c4e62"/>
    <p:sldId xmlns:r="http://schemas.openxmlformats.org/officeDocument/2006/relationships" id="260" r:id="Rd369f7b6e17c4e00"/>
    <p:sldId xmlns:r="http://schemas.openxmlformats.org/officeDocument/2006/relationships" id="261" r:id="R32b7882efdc241ec"/>
    <p:sldId xmlns:r="http://schemas.openxmlformats.org/officeDocument/2006/relationships" id="262" r:id="R882f72da29af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cb08fd887497e" /><Relationship Type="http://schemas.openxmlformats.org/officeDocument/2006/relationships/slide" Target="/ppt/slides/slide1.xml" Id="R432890cae9a54ea0" /><Relationship Type="http://schemas.openxmlformats.org/officeDocument/2006/relationships/slide" Target="/ppt/slides/slide2.xml" Id="Rc602c81cd3434eb9" /><Relationship Type="http://schemas.openxmlformats.org/officeDocument/2006/relationships/slide" Target="/ppt/slides/slide3.xml" Id="R36968283ed5c44dd" /><Relationship Type="http://schemas.openxmlformats.org/officeDocument/2006/relationships/slide" Target="/ppt/slides/slide4.xml" Id="R7798516ae54c4e62" /><Relationship Type="http://schemas.openxmlformats.org/officeDocument/2006/relationships/slide" Target="/ppt/slides/slide5.xml" Id="Rd369f7b6e17c4e00" /><Relationship Type="http://schemas.openxmlformats.org/officeDocument/2006/relationships/slide" Target="/ppt/slides/slide6.xml" Id="R32b7882efdc241ec" /><Relationship Type="http://schemas.openxmlformats.org/officeDocument/2006/relationships/slide" Target="/ppt/slides/slide7.xml" Id="R882f72da29af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c56ebc63245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cecaf66024ad5" /><Relationship Type="http://schemas.openxmlformats.org/officeDocument/2006/relationships/theme" Target="/ppt/slideMasters/theme/theme1.xml" Id="R75b333d17546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cecaf6602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6e0a5fd0d46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b5b7f885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22d666dc743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25075ed50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5468e7feb43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e5f77d0a5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b4a4f617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TOM DREYER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TOM DREYER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20 886 897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15 750 358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DREYER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Skattørvegen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35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post@blikkenslagerdreyer.no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www.blikkenslagerdreyer.no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992 193 921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