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b609f246654c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5d49b572904ec6"/>
  </p:sldMasterIdLst>
  <p:sldIdLst>
    <p:sldId xmlns:r="http://schemas.openxmlformats.org/officeDocument/2006/relationships" id="256" r:id="R9ced65c4939f4a6f"/>
    <p:sldId xmlns:r="http://schemas.openxmlformats.org/officeDocument/2006/relationships" id="257" r:id="R0b85daaf91fe4890"/>
    <p:sldId xmlns:r="http://schemas.openxmlformats.org/officeDocument/2006/relationships" id="258" r:id="Reafb62db29b04fa7"/>
    <p:sldId xmlns:r="http://schemas.openxmlformats.org/officeDocument/2006/relationships" id="259" r:id="Rbe727a820a704210"/>
    <p:sldId xmlns:r="http://schemas.openxmlformats.org/officeDocument/2006/relationships" id="260" r:id="Re939a11c06474542"/>
    <p:sldId xmlns:r="http://schemas.openxmlformats.org/officeDocument/2006/relationships" id="261" r:id="Rd85ef54d818b4f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5d49b572904ec6" /><Relationship Type="http://schemas.openxmlformats.org/officeDocument/2006/relationships/slide" Target="/ppt/slides/slide1.xml" Id="R9ced65c4939f4a6f" /><Relationship Type="http://schemas.openxmlformats.org/officeDocument/2006/relationships/slide" Target="/ppt/slides/slide2.xml" Id="R0b85daaf91fe4890" /><Relationship Type="http://schemas.openxmlformats.org/officeDocument/2006/relationships/slide" Target="/ppt/slides/slide3.xml" Id="Reafb62db29b04fa7" /><Relationship Type="http://schemas.openxmlformats.org/officeDocument/2006/relationships/slide" Target="/ppt/slides/slide4.xml" Id="Rbe727a820a704210" /><Relationship Type="http://schemas.openxmlformats.org/officeDocument/2006/relationships/slide" Target="/ppt/slides/slide5.xml" Id="Re939a11c06474542" /><Relationship Type="http://schemas.openxmlformats.org/officeDocument/2006/relationships/slide" Target="/ppt/slides/slide6.xml" Id="Rd85ef54d818b4f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07a68e7e8747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851e60ee04d95" /><Relationship Type="http://schemas.openxmlformats.org/officeDocument/2006/relationships/theme" Target="/ppt/slideMasters/theme/theme1.xml" Id="Rfb8826efdc2241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5851e60ee04d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1ec258a9f46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e80eee6f84a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59caeb48d4f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0ffd0699247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f5ab4a06e48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91b125e634c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BYGGMEISTER LANGETEIG &amp; VOLLDAL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BYGGMEISTER LANGETEIG &amp; VOLLDAL AS ble etablert [år] og holder til i Leikanger.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LANGETEIG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ARNE VOLLDAL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Eivaldgjerde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6863 Leikanger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992 175 141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BYGGMEISTER LANGETEIG &amp; VOLLDAL AS</a:t>
            </a:r>
          </a:p>
        </p:txBody>
      </p:sp>
    </p:spTree>
  </p:cSld>
  <p:clrMapOvr>
    <a:masterClrMapping xmlns:a="http://schemas.openxmlformats.org/drawingml/2006/main"/>
  </p:clrMapOvr>
</p:sld>
</file>