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88c2b2642f43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f860edcee9461b"/>
  </p:sldMasterIdLst>
  <p:sldIdLst>
    <p:sldId xmlns:r="http://schemas.openxmlformats.org/officeDocument/2006/relationships" id="256" r:id="R24f4f04b1c634cce"/>
    <p:sldId xmlns:r="http://schemas.openxmlformats.org/officeDocument/2006/relationships" id="257" r:id="R982e837c7d214c16"/>
    <p:sldId xmlns:r="http://schemas.openxmlformats.org/officeDocument/2006/relationships" id="258" r:id="R59f14f3889ab4da3"/>
    <p:sldId xmlns:r="http://schemas.openxmlformats.org/officeDocument/2006/relationships" id="259" r:id="R704deb0ef02b420b"/>
    <p:sldId xmlns:r="http://schemas.openxmlformats.org/officeDocument/2006/relationships" id="260" r:id="Rca52e427b8014655"/>
    <p:sldId xmlns:r="http://schemas.openxmlformats.org/officeDocument/2006/relationships" id="261" r:id="Rf8fd598d113f46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f860edcee9461b" /><Relationship Type="http://schemas.openxmlformats.org/officeDocument/2006/relationships/slide" Target="/ppt/slides/slide1.xml" Id="R24f4f04b1c634cce" /><Relationship Type="http://schemas.openxmlformats.org/officeDocument/2006/relationships/slide" Target="/ppt/slides/slide2.xml" Id="R982e837c7d214c16" /><Relationship Type="http://schemas.openxmlformats.org/officeDocument/2006/relationships/slide" Target="/ppt/slides/slide3.xml" Id="R59f14f3889ab4da3" /><Relationship Type="http://schemas.openxmlformats.org/officeDocument/2006/relationships/slide" Target="/ppt/slides/slide4.xml" Id="R704deb0ef02b420b" /><Relationship Type="http://schemas.openxmlformats.org/officeDocument/2006/relationships/slide" Target="/ppt/slides/slide5.xml" Id="Rca52e427b8014655" /><Relationship Type="http://schemas.openxmlformats.org/officeDocument/2006/relationships/slide" Target="/ppt/slides/slide6.xml" Id="Rf8fd598d113f46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dbb21a94ac4f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eec54d26e4b4a" /><Relationship Type="http://schemas.openxmlformats.org/officeDocument/2006/relationships/theme" Target="/ppt/slideMasters/theme/theme1.xml" Id="Rc5c45cab366845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3eec54d26e4b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eb499eb2d4f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8ffbccc354b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1881107e348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2c1d01dbb43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be1a9c4df4e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b9a6e39e641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ØDEGAARD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ØDEGAARD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ØDEGAARD ANLEGG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ØDEGAARD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ØDEGAARD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ØDEGAARD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IVAR ØDEGAARD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BÆRØY ORMØY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ROBIN ANDRE ØDEGAARD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ØDEGAARD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Hummelhaugen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8909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02 51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silje.vaagan@online.no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992 170 905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ØDEGAARD ANLEGG AS</a:t>
            </a:r>
          </a:p>
        </p:txBody>
      </p:sp>
    </p:spTree>
  </p:cSld>
  <p:clrMapOvr>
    <a:masterClrMapping xmlns:a="http://schemas.openxmlformats.org/drawingml/2006/main"/>
  </p:clrMapOvr>
</p:sld>
</file>