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72e1865d14d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d2537fcd645de"/>
  </p:sldMasterIdLst>
  <p:sldIdLst>
    <p:sldId xmlns:r="http://schemas.openxmlformats.org/officeDocument/2006/relationships" id="256" r:id="R189d093bbc554be3"/>
    <p:sldId xmlns:r="http://schemas.openxmlformats.org/officeDocument/2006/relationships" id="257" r:id="R21a4bf64708148c3"/>
    <p:sldId xmlns:r="http://schemas.openxmlformats.org/officeDocument/2006/relationships" id="258" r:id="R56994c7bc64944f8"/>
    <p:sldId xmlns:r="http://schemas.openxmlformats.org/officeDocument/2006/relationships" id="259" r:id="R91a7edd7fd014a7c"/>
    <p:sldId xmlns:r="http://schemas.openxmlformats.org/officeDocument/2006/relationships" id="260" r:id="Rf68b5038178e4175"/>
    <p:sldId xmlns:r="http://schemas.openxmlformats.org/officeDocument/2006/relationships" id="261" r:id="R3e4ee058d0ae439e"/>
    <p:sldId xmlns:r="http://schemas.openxmlformats.org/officeDocument/2006/relationships" id="262" r:id="R951c6c8728af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d2537fcd645de" /><Relationship Type="http://schemas.openxmlformats.org/officeDocument/2006/relationships/slide" Target="/ppt/slides/slide1.xml" Id="R189d093bbc554be3" /><Relationship Type="http://schemas.openxmlformats.org/officeDocument/2006/relationships/slide" Target="/ppt/slides/slide2.xml" Id="R21a4bf64708148c3" /><Relationship Type="http://schemas.openxmlformats.org/officeDocument/2006/relationships/slide" Target="/ppt/slides/slide3.xml" Id="R56994c7bc64944f8" /><Relationship Type="http://schemas.openxmlformats.org/officeDocument/2006/relationships/slide" Target="/ppt/slides/slide4.xml" Id="R91a7edd7fd014a7c" /><Relationship Type="http://schemas.openxmlformats.org/officeDocument/2006/relationships/slide" Target="/ppt/slides/slide5.xml" Id="Rf68b5038178e4175" /><Relationship Type="http://schemas.openxmlformats.org/officeDocument/2006/relationships/slide" Target="/ppt/slides/slide6.xml" Id="R3e4ee058d0ae439e" /><Relationship Type="http://schemas.openxmlformats.org/officeDocument/2006/relationships/slide" Target="/ppt/slides/slide7.xml" Id="R951c6c8728af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81c6b483e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202987dad4c8c" /><Relationship Type="http://schemas.openxmlformats.org/officeDocument/2006/relationships/theme" Target="/ppt/slideMasters/theme/theme1.xml" Id="R5dad03b469fe42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202987dad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876f335d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9453f4ff1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b3d1f31f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6fdceda9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2bfada458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5b15ab12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dfa151fd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