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cd7ac798df46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e9f8cee8644306"/>
  </p:sldMasterIdLst>
  <p:sldIdLst>
    <p:sldId xmlns:r="http://schemas.openxmlformats.org/officeDocument/2006/relationships" id="256" r:id="Rd2e5404dc03a49a8"/>
    <p:sldId xmlns:r="http://schemas.openxmlformats.org/officeDocument/2006/relationships" id="257" r:id="R8a0068085b3d461f"/>
    <p:sldId xmlns:r="http://schemas.openxmlformats.org/officeDocument/2006/relationships" id="258" r:id="Rc9324aaa6d9f41a4"/>
    <p:sldId xmlns:r="http://schemas.openxmlformats.org/officeDocument/2006/relationships" id="259" r:id="R73dd4b6def50426b"/>
    <p:sldId xmlns:r="http://schemas.openxmlformats.org/officeDocument/2006/relationships" id="260" r:id="R0b4c69fcfd0842ae"/>
    <p:sldId xmlns:r="http://schemas.openxmlformats.org/officeDocument/2006/relationships" id="261" r:id="Rdd410314e5fa4a55"/>
    <p:sldId xmlns:r="http://schemas.openxmlformats.org/officeDocument/2006/relationships" id="262" r:id="R3164ad60cb8f4f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9f8cee8644306" /><Relationship Type="http://schemas.openxmlformats.org/officeDocument/2006/relationships/slide" Target="/ppt/slides/slide1.xml" Id="Rd2e5404dc03a49a8" /><Relationship Type="http://schemas.openxmlformats.org/officeDocument/2006/relationships/slide" Target="/ppt/slides/slide2.xml" Id="R8a0068085b3d461f" /><Relationship Type="http://schemas.openxmlformats.org/officeDocument/2006/relationships/slide" Target="/ppt/slides/slide3.xml" Id="Rc9324aaa6d9f41a4" /><Relationship Type="http://schemas.openxmlformats.org/officeDocument/2006/relationships/slide" Target="/ppt/slides/slide4.xml" Id="R73dd4b6def50426b" /><Relationship Type="http://schemas.openxmlformats.org/officeDocument/2006/relationships/slide" Target="/ppt/slides/slide5.xml" Id="R0b4c69fcfd0842ae" /><Relationship Type="http://schemas.openxmlformats.org/officeDocument/2006/relationships/slide" Target="/ppt/slides/slide6.xml" Id="Rdd410314e5fa4a55" /><Relationship Type="http://schemas.openxmlformats.org/officeDocument/2006/relationships/slide" Target="/ppt/slides/slide7.xml" Id="R3164ad60cb8f4f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24237f698f4a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951b27a61445b" /><Relationship Type="http://schemas.openxmlformats.org/officeDocument/2006/relationships/theme" Target="/ppt/slideMasters/theme/theme1.xml" Id="Rfaca6529fefa48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2951b27a6144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f0fd8b9964a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70fdd40f64d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599fa9b5a45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da86b810444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46be43b8f4c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8b1bd25874b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1ed3831ea41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SONAR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83 722 426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958 901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3 626 310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19 900 435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SOMMEREIK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K.E MYRVOLD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Østensjøveien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00 70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992 160 004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SONAR AS</a:t>
            </a:r>
          </a:p>
        </p:txBody>
      </p:sp>
    </p:spTree>
  </p:cSld>
  <p:clrMapOvr>
    <a:masterClrMapping xmlns:a="http://schemas.openxmlformats.org/drawingml/2006/main"/>
  </p:clrMapOvr>
</p:sld>
</file>