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69e363d09943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cd2577939e4e65"/>
  </p:sldMasterIdLst>
  <p:sldIdLst>
    <p:sldId xmlns:r="http://schemas.openxmlformats.org/officeDocument/2006/relationships" id="256" r:id="Rdf6aaaffec0848e8"/>
    <p:sldId xmlns:r="http://schemas.openxmlformats.org/officeDocument/2006/relationships" id="257" r:id="Rdf1d91de6a88424d"/>
    <p:sldId xmlns:r="http://schemas.openxmlformats.org/officeDocument/2006/relationships" id="258" r:id="R3e230764297e4ebb"/>
    <p:sldId xmlns:r="http://schemas.openxmlformats.org/officeDocument/2006/relationships" id="259" r:id="R7c45e6ee062847ca"/>
    <p:sldId xmlns:r="http://schemas.openxmlformats.org/officeDocument/2006/relationships" id="260" r:id="Rb18dcb2e34ac4f9a"/>
    <p:sldId xmlns:r="http://schemas.openxmlformats.org/officeDocument/2006/relationships" id="261" r:id="R8a30dd2fe0d04f0e"/>
    <p:sldId xmlns:r="http://schemas.openxmlformats.org/officeDocument/2006/relationships" id="262" r:id="R308d0e9e50614c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cd2577939e4e65" /><Relationship Type="http://schemas.openxmlformats.org/officeDocument/2006/relationships/slide" Target="/ppt/slides/slide1.xml" Id="Rdf6aaaffec0848e8" /><Relationship Type="http://schemas.openxmlformats.org/officeDocument/2006/relationships/slide" Target="/ppt/slides/slide2.xml" Id="Rdf1d91de6a88424d" /><Relationship Type="http://schemas.openxmlformats.org/officeDocument/2006/relationships/slide" Target="/ppt/slides/slide3.xml" Id="R3e230764297e4ebb" /><Relationship Type="http://schemas.openxmlformats.org/officeDocument/2006/relationships/slide" Target="/ppt/slides/slide4.xml" Id="R7c45e6ee062847ca" /><Relationship Type="http://schemas.openxmlformats.org/officeDocument/2006/relationships/slide" Target="/ppt/slides/slide5.xml" Id="Rb18dcb2e34ac4f9a" /><Relationship Type="http://schemas.openxmlformats.org/officeDocument/2006/relationships/slide" Target="/ppt/slides/slide6.xml" Id="R8a30dd2fe0d04f0e" /><Relationship Type="http://schemas.openxmlformats.org/officeDocument/2006/relationships/slide" Target="/ppt/slides/slide7.xml" Id="R308d0e9e50614c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655f11b3aa4e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76add812e4321" /><Relationship Type="http://schemas.openxmlformats.org/officeDocument/2006/relationships/theme" Target="/ppt/slideMasters/theme/theme1.xml" Id="R13a0287d5f6c4c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e76add812e43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5ce4a8c1046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43a81c47641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3f37f064241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76b978bcc4b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291a900a64c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efd09b26940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de9bd5d5d46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AMG INVEST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3 746 640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7 178 884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7 214 805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MONSEN ARE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Are K Monsen, Haukvegen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54 94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992 156 147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