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a666b8d2ec4d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3375c8cbc749ce"/>
  </p:sldMasterIdLst>
  <p:sldIdLst>
    <p:sldId xmlns:r="http://schemas.openxmlformats.org/officeDocument/2006/relationships" id="256" r:id="R8419ad5920e24053"/>
    <p:sldId xmlns:r="http://schemas.openxmlformats.org/officeDocument/2006/relationships" id="257" r:id="Rc9a7ad22d5394c9f"/>
    <p:sldId xmlns:r="http://schemas.openxmlformats.org/officeDocument/2006/relationships" id="258" r:id="R170b57ba43d144a4"/>
    <p:sldId xmlns:r="http://schemas.openxmlformats.org/officeDocument/2006/relationships" id="259" r:id="Ref11fa523d7f43ba"/>
    <p:sldId xmlns:r="http://schemas.openxmlformats.org/officeDocument/2006/relationships" id="260" r:id="R28ad7efb7f23436a"/>
    <p:sldId xmlns:r="http://schemas.openxmlformats.org/officeDocument/2006/relationships" id="261" r:id="R6030f83950c447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3375c8cbc749ce" /><Relationship Type="http://schemas.openxmlformats.org/officeDocument/2006/relationships/slide" Target="/ppt/slides/slide1.xml" Id="R8419ad5920e24053" /><Relationship Type="http://schemas.openxmlformats.org/officeDocument/2006/relationships/slide" Target="/ppt/slides/slide2.xml" Id="Rc9a7ad22d5394c9f" /><Relationship Type="http://schemas.openxmlformats.org/officeDocument/2006/relationships/slide" Target="/ppt/slides/slide3.xml" Id="R170b57ba43d144a4" /><Relationship Type="http://schemas.openxmlformats.org/officeDocument/2006/relationships/slide" Target="/ppt/slides/slide4.xml" Id="Ref11fa523d7f43ba" /><Relationship Type="http://schemas.openxmlformats.org/officeDocument/2006/relationships/slide" Target="/ppt/slides/slide5.xml" Id="R28ad7efb7f23436a" /><Relationship Type="http://schemas.openxmlformats.org/officeDocument/2006/relationships/slide" Target="/ppt/slides/slide6.xml" Id="R6030f83950c447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1e837e740a4b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71ce148bfe4037" /><Relationship Type="http://schemas.openxmlformats.org/officeDocument/2006/relationships/theme" Target="/ppt/slideMasters/theme/theme1.xml" Id="R3f291ed027314a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71ce148bfe40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8a4137208b40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8d66fd624146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f359badc7440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8a5e9db1b943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3d4b0d7a8344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c2b68ae7044d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ADAC ADRIAN LE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ADAC ADRIAN LE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ADAC ADRIAN LE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ADAC ADRIAN LE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ADAC ADRIAN LE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ADAC ADRIAN LE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626 416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288 798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288 862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468 469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591 263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ADAC ADRIAN LE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Pilestredet 41E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post@adac.no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www.adac.no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992 154 039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ADAC ADRIAN LE</a:t>
            </a:r>
          </a:p>
        </p:txBody>
      </p:sp>
    </p:spTree>
  </p:cSld>
  <p:clrMapOvr>
    <a:masterClrMapping xmlns:a="http://schemas.openxmlformats.org/drawingml/2006/main"/>
  </p:clrMapOvr>
</p:sld>
</file>