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798dc444e42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a275f6efd44e85"/>
  </p:sldMasterIdLst>
  <p:sldIdLst>
    <p:sldId xmlns:r="http://schemas.openxmlformats.org/officeDocument/2006/relationships" id="256" r:id="R0b342b30047d467a"/>
    <p:sldId xmlns:r="http://schemas.openxmlformats.org/officeDocument/2006/relationships" id="257" r:id="R8243b06b35874918"/>
    <p:sldId xmlns:r="http://schemas.openxmlformats.org/officeDocument/2006/relationships" id="258" r:id="R9a88aace4c04468a"/>
    <p:sldId xmlns:r="http://schemas.openxmlformats.org/officeDocument/2006/relationships" id="259" r:id="Reb90ed7e6e4e4e40"/>
    <p:sldId xmlns:r="http://schemas.openxmlformats.org/officeDocument/2006/relationships" id="260" r:id="Rcb9affebc8ee4422"/>
    <p:sldId xmlns:r="http://schemas.openxmlformats.org/officeDocument/2006/relationships" id="261" r:id="R7fd70e5eb0274c1e"/>
    <p:sldId xmlns:r="http://schemas.openxmlformats.org/officeDocument/2006/relationships" id="262" r:id="Rb2e4a0e486b3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275f6efd44e85" /><Relationship Type="http://schemas.openxmlformats.org/officeDocument/2006/relationships/slide" Target="/ppt/slides/slide1.xml" Id="R0b342b30047d467a" /><Relationship Type="http://schemas.openxmlformats.org/officeDocument/2006/relationships/slide" Target="/ppt/slides/slide2.xml" Id="R8243b06b35874918" /><Relationship Type="http://schemas.openxmlformats.org/officeDocument/2006/relationships/slide" Target="/ppt/slides/slide3.xml" Id="R9a88aace4c04468a" /><Relationship Type="http://schemas.openxmlformats.org/officeDocument/2006/relationships/slide" Target="/ppt/slides/slide4.xml" Id="Reb90ed7e6e4e4e40" /><Relationship Type="http://schemas.openxmlformats.org/officeDocument/2006/relationships/slide" Target="/ppt/slides/slide5.xml" Id="Rcb9affebc8ee4422" /><Relationship Type="http://schemas.openxmlformats.org/officeDocument/2006/relationships/slide" Target="/ppt/slides/slide6.xml" Id="R7fd70e5eb0274c1e" /><Relationship Type="http://schemas.openxmlformats.org/officeDocument/2006/relationships/slide" Target="/ppt/slides/slide7.xml" Id="Rb2e4a0e486b3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3fa2ab6ae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efd0045504995" /><Relationship Type="http://schemas.openxmlformats.org/officeDocument/2006/relationships/theme" Target="/ppt/slideMasters/theme/theme1.xml" Id="R2877bc4b32fc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efd004550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8b483d35a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63aec264a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9c633582b4d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25131e584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cad6be196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ba294fb61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62dadcae4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ATLETO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TORSTENSEN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39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992 149 191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