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c9632463b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9dc7102c845ba"/>
  </p:sldMasterIdLst>
  <p:sldIdLst>
    <p:sldId xmlns:r="http://schemas.openxmlformats.org/officeDocument/2006/relationships" id="256" r:id="R1b6a8e284b7e4ed0"/>
    <p:sldId xmlns:r="http://schemas.openxmlformats.org/officeDocument/2006/relationships" id="257" r:id="R82e1c27c627e426d"/>
    <p:sldId xmlns:r="http://schemas.openxmlformats.org/officeDocument/2006/relationships" id="258" r:id="Rba9a8d081273489d"/>
    <p:sldId xmlns:r="http://schemas.openxmlformats.org/officeDocument/2006/relationships" id="259" r:id="Rc4d1fbf6ee4e48ac"/>
    <p:sldId xmlns:r="http://schemas.openxmlformats.org/officeDocument/2006/relationships" id="260" r:id="R8788c500221b41c9"/>
    <p:sldId xmlns:r="http://schemas.openxmlformats.org/officeDocument/2006/relationships" id="261" r:id="R2a6668a7fefa4b3c"/>
    <p:sldId xmlns:r="http://schemas.openxmlformats.org/officeDocument/2006/relationships" id="262" r:id="Rb423477c9350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9dc7102c845ba" /><Relationship Type="http://schemas.openxmlformats.org/officeDocument/2006/relationships/slide" Target="/ppt/slides/slide1.xml" Id="R1b6a8e284b7e4ed0" /><Relationship Type="http://schemas.openxmlformats.org/officeDocument/2006/relationships/slide" Target="/ppt/slides/slide2.xml" Id="R82e1c27c627e426d" /><Relationship Type="http://schemas.openxmlformats.org/officeDocument/2006/relationships/slide" Target="/ppt/slides/slide3.xml" Id="Rba9a8d081273489d" /><Relationship Type="http://schemas.openxmlformats.org/officeDocument/2006/relationships/slide" Target="/ppt/slides/slide4.xml" Id="Rc4d1fbf6ee4e48ac" /><Relationship Type="http://schemas.openxmlformats.org/officeDocument/2006/relationships/slide" Target="/ppt/slides/slide5.xml" Id="R8788c500221b41c9" /><Relationship Type="http://schemas.openxmlformats.org/officeDocument/2006/relationships/slide" Target="/ppt/slides/slide6.xml" Id="R2a6668a7fefa4b3c" /><Relationship Type="http://schemas.openxmlformats.org/officeDocument/2006/relationships/slide" Target="/ppt/slides/slide7.xml" Id="Rb423477c9350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7b6375426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9508795e4042" /><Relationship Type="http://schemas.openxmlformats.org/officeDocument/2006/relationships/theme" Target="/ppt/slideMasters/theme/theme1.xml" Id="Rfc02f554e638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f9508795e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1a2ff27a9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7cbfb547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7aab4acb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eaf1d5530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75dd17038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0de3e564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646f1228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GRUSFORRETNING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GRUSFORRETNING AS ble etablert [år] og holder til i Aurdal.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13 355 402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7 560 386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HAGEN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Vestringslinna 443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2910 Aurdal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992 147 385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GRUSFORRETNING AS</a:t>
            </a:r>
          </a:p>
        </p:txBody>
      </p:sp>
    </p:spTree>
  </p:cSld>
  <p:clrMapOvr>
    <a:masterClrMapping xmlns:a="http://schemas.openxmlformats.org/drawingml/2006/main"/>
  </p:clrMapOvr>
</p:sld>
</file>