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db0dab4dd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2b4371bed54850"/>
  </p:sldMasterIdLst>
  <p:sldIdLst>
    <p:sldId xmlns:r="http://schemas.openxmlformats.org/officeDocument/2006/relationships" id="256" r:id="R2ac76e6efb4b49e9"/>
    <p:sldId xmlns:r="http://schemas.openxmlformats.org/officeDocument/2006/relationships" id="257" r:id="R344a997fa5d54414"/>
    <p:sldId xmlns:r="http://schemas.openxmlformats.org/officeDocument/2006/relationships" id="258" r:id="R47e40a1bfd58442c"/>
    <p:sldId xmlns:r="http://schemas.openxmlformats.org/officeDocument/2006/relationships" id="259" r:id="Rb577caa0b1464d0d"/>
    <p:sldId xmlns:r="http://schemas.openxmlformats.org/officeDocument/2006/relationships" id="260" r:id="Rb7d11827c9654bc9"/>
    <p:sldId xmlns:r="http://schemas.openxmlformats.org/officeDocument/2006/relationships" id="261" r:id="Rdb7a554df6604455"/>
    <p:sldId xmlns:r="http://schemas.openxmlformats.org/officeDocument/2006/relationships" id="262" r:id="R04841484f104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b4371bed54850" /><Relationship Type="http://schemas.openxmlformats.org/officeDocument/2006/relationships/slide" Target="/ppt/slides/slide1.xml" Id="R2ac76e6efb4b49e9" /><Relationship Type="http://schemas.openxmlformats.org/officeDocument/2006/relationships/slide" Target="/ppt/slides/slide2.xml" Id="R344a997fa5d54414" /><Relationship Type="http://schemas.openxmlformats.org/officeDocument/2006/relationships/slide" Target="/ppt/slides/slide3.xml" Id="R47e40a1bfd58442c" /><Relationship Type="http://schemas.openxmlformats.org/officeDocument/2006/relationships/slide" Target="/ppt/slides/slide4.xml" Id="Rb577caa0b1464d0d" /><Relationship Type="http://schemas.openxmlformats.org/officeDocument/2006/relationships/slide" Target="/ppt/slides/slide5.xml" Id="Rb7d11827c9654bc9" /><Relationship Type="http://schemas.openxmlformats.org/officeDocument/2006/relationships/slide" Target="/ppt/slides/slide6.xml" Id="Rdb7a554df6604455" /><Relationship Type="http://schemas.openxmlformats.org/officeDocument/2006/relationships/slide" Target="/ppt/slides/slide7.xml" Id="R04841484f104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493711ac9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e46d3c819470f" /><Relationship Type="http://schemas.openxmlformats.org/officeDocument/2006/relationships/theme" Target="/ppt/slideMasters/theme/theme1.xml" Id="R40b1ed27c9d7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e46d3c81947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7262060c4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14da8c089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202f0d8b649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f7fcca0cd4a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fec7c385548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3abf49b1b45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28f0d3ff44b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KOLVIK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24 790 195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RANUM KENT TH HÅGENSTAD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kent-tr@online.no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992 145 285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