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92d6005cf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4f749183a4796"/>
  </p:sldMasterIdLst>
  <p:sldIdLst>
    <p:sldId xmlns:r="http://schemas.openxmlformats.org/officeDocument/2006/relationships" id="256" r:id="R95033c5826f049db"/>
    <p:sldId xmlns:r="http://schemas.openxmlformats.org/officeDocument/2006/relationships" id="257" r:id="Re2749f3e8e674f12"/>
    <p:sldId xmlns:r="http://schemas.openxmlformats.org/officeDocument/2006/relationships" id="258" r:id="Raabefc30e8bd4eae"/>
    <p:sldId xmlns:r="http://schemas.openxmlformats.org/officeDocument/2006/relationships" id="259" r:id="Ra227aa4e31fa4503"/>
    <p:sldId xmlns:r="http://schemas.openxmlformats.org/officeDocument/2006/relationships" id="260" r:id="Rca78b9297a1f495d"/>
    <p:sldId xmlns:r="http://schemas.openxmlformats.org/officeDocument/2006/relationships" id="261" r:id="Rb20ed55797124183"/>
    <p:sldId xmlns:r="http://schemas.openxmlformats.org/officeDocument/2006/relationships" id="262" r:id="R7f228f2ac773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4f749183a4796" /><Relationship Type="http://schemas.openxmlformats.org/officeDocument/2006/relationships/slide" Target="/ppt/slides/slide1.xml" Id="R95033c5826f049db" /><Relationship Type="http://schemas.openxmlformats.org/officeDocument/2006/relationships/slide" Target="/ppt/slides/slide2.xml" Id="Re2749f3e8e674f12" /><Relationship Type="http://schemas.openxmlformats.org/officeDocument/2006/relationships/slide" Target="/ppt/slides/slide3.xml" Id="Raabefc30e8bd4eae" /><Relationship Type="http://schemas.openxmlformats.org/officeDocument/2006/relationships/slide" Target="/ppt/slides/slide4.xml" Id="Ra227aa4e31fa4503" /><Relationship Type="http://schemas.openxmlformats.org/officeDocument/2006/relationships/slide" Target="/ppt/slides/slide5.xml" Id="Rca78b9297a1f495d" /><Relationship Type="http://schemas.openxmlformats.org/officeDocument/2006/relationships/slide" Target="/ppt/slides/slide6.xml" Id="Rb20ed55797124183" /><Relationship Type="http://schemas.openxmlformats.org/officeDocument/2006/relationships/slide" Target="/ppt/slides/slide7.xml" Id="R7f228f2ac773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9391bd4c5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de0e697e4a78" /><Relationship Type="http://schemas.openxmlformats.org/officeDocument/2006/relationships/theme" Target="/ppt/slideMasters/theme/theme1.xml" Id="R3ec4ec92434b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9de0e697e4a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78b3bbfb2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ca48904e0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7d8f36c8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0bf23520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1b2412ac341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d658a9dc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8f094198b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