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18895dc9543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734bd55004936"/>
  </p:sldMasterIdLst>
  <p:sldIdLst>
    <p:sldId xmlns:r="http://schemas.openxmlformats.org/officeDocument/2006/relationships" id="256" r:id="Rc2ca618b0b2c4e4d"/>
    <p:sldId xmlns:r="http://schemas.openxmlformats.org/officeDocument/2006/relationships" id="257" r:id="R1d026643848b47e0"/>
    <p:sldId xmlns:r="http://schemas.openxmlformats.org/officeDocument/2006/relationships" id="258" r:id="Rec29b30cd7f54881"/>
    <p:sldId xmlns:r="http://schemas.openxmlformats.org/officeDocument/2006/relationships" id="259" r:id="Rb9f0ac346044426d"/>
    <p:sldId xmlns:r="http://schemas.openxmlformats.org/officeDocument/2006/relationships" id="260" r:id="R9f53c3f209c24b7d"/>
    <p:sldId xmlns:r="http://schemas.openxmlformats.org/officeDocument/2006/relationships" id="261" r:id="R6f6f2b45c1264cf2"/>
    <p:sldId xmlns:r="http://schemas.openxmlformats.org/officeDocument/2006/relationships" id="262" r:id="Rde652fc3346741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734bd55004936" /><Relationship Type="http://schemas.openxmlformats.org/officeDocument/2006/relationships/slide" Target="/ppt/slides/slide1.xml" Id="Rc2ca618b0b2c4e4d" /><Relationship Type="http://schemas.openxmlformats.org/officeDocument/2006/relationships/slide" Target="/ppt/slides/slide2.xml" Id="R1d026643848b47e0" /><Relationship Type="http://schemas.openxmlformats.org/officeDocument/2006/relationships/slide" Target="/ppt/slides/slide3.xml" Id="Rec29b30cd7f54881" /><Relationship Type="http://schemas.openxmlformats.org/officeDocument/2006/relationships/slide" Target="/ppt/slides/slide4.xml" Id="Rb9f0ac346044426d" /><Relationship Type="http://schemas.openxmlformats.org/officeDocument/2006/relationships/slide" Target="/ppt/slides/slide5.xml" Id="R9f53c3f209c24b7d" /><Relationship Type="http://schemas.openxmlformats.org/officeDocument/2006/relationships/slide" Target="/ppt/slides/slide6.xml" Id="R6f6f2b45c1264cf2" /><Relationship Type="http://schemas.openxmlformats.org/officeDocument/2006/relationships/slide" Target="/ppt/slides/slide7.xml" Id="Rde652fc3346741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db906ed3b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0d62af83c4397" /><Relationship Type="http://schemas.openxmlformats.org/officeDocument/2006/relationships/theme" Target="/ppt/slideMasters/theme/theme1.xml" Id="R80b3ece25073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0d62af83c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c470aabbf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13b24e8c445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ef18226e749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b5d516882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e4880ae38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7a4f962b0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c4c957934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FJORDPIPE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FJORDPIPE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83 755 907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4 741 959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3 955 370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9 476 234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28 419 807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Kvalvika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post@emvas.no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992 137 266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