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53a68da00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9322482794eb7"/>
  </p:sldMasterIdLst>
  <p:sldIdLst>
    <p:sldId xmlns:r="http://schemas.openxmlformats.org/officeDocument/2006/relationships" id="256" r:id="R877b344cdfe74e36"/>
    <p:sldId xmlns:r="http://schemas.openxmlformats.org/officeDocument/2006/relationships" id="257" r:id="Rbfe9f3b0a0e04541"/>
    <p:sldId xmlns:r="http://schemas.openxmlformats.org/officeDocument/2006/relationships" id="258" r:id="R29dd606fd5cf4c4c"/>
    <p:sldId xmlns:r="http://schemas.openxmlformats.org/officeDocument/2006/relationships" id="259" r:id="Rf447a9fcfc3a4e7a"/>
    <p:sldId xmlns:r="http://schemas.openxmlformats.org/officeDocument/2006/relationships" id="260" r:id="Rd89967a228e6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9322482794eb7" /><Relationship Type="http://schemas.openxmlformats.org/officeDocument/2006/relationships/slide" Target="/ppt/slides/slide1.xml" Id="R877b344cdfe74e36" /><Relationship Type="http://schemas.openxmlformats.org/officeDocument/2006/relationships/slide" Target="/ppt/slides/slide2.xml" Id="Rbfe9f3b0a0e04541" /><Relationship Type="http://schemas.openxmlformats.org/officeDocument/2006/relationships/slide" Target="/ppt/slides/slide3.xml" Id="R29dd606fd5cf4c4c" /><Relationship Type="http://schemas.openxmlformats.org/officeDocument/2006/relationships/slide" Target="/ppt/slides/slide4.xml" Id="Rf447a9fcfc3a4e7a" /><Relationship Type="http://schemas.openxmlformats.org/officeDocument/2006/relationships/slide" Target="/ppt/slides/slide5.xml" Id="Rd89967a228e6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a114aa186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3b8ff89614c48" /><Relationship Type="http://schemas.openxmlformats.org/officeDocument/2006/relationships/theme" Target="/ppt/slideMasters/theme/theme1.xml" Id="R7c981389e6c8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3b8ff89614c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0a7824b1f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6084f94a41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90c8ae0244f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1eaf552d8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ce023b259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GUDMUND SYRTVEIT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GUDMUND SYRTVEIT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 SYRTVEIT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GUDMUND SYRTVEIT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GUDMUND SYRTVEIT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GUDMUND SYRTVEIT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992 133 120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GUDMUND SYRTVEIT AS</a:t>
            </a:r>
          </a:p>
        </p:txBody>
      </p:sp>
    </p:spTree>
  </p:cSld>
  <p:clrMapOvr>
    <a:masterClrMapping xmlns:a="http://schemas.openxmlformats.org/drawingml/2006/main"/>
  </p:clrMapOvr>
</p:sld>
</file>