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b6f57339f646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c47386faa74d34"/>
  </p:sldMasterIdLst>
  <p:sldIdLst>
    <p:sldId xmlns:r="http://schemas.openxmlformats.org/officeDocument/2006/relationships" id="256" r:id="R7ef1b03414204ae9"/>
    <p:sldId xmlns:r="http://schemas.openxmlformats.org/officeDocument/2006/relationships" id="257" r:id="R0f786dc50b53460d"/>
    <p:sldId xmlns:r="http://schemas.openxmlformats.org/officeDocument/2006/relationships" id="258" r:id="Rfc966e14f2f841c0"/>
    <p:sldId xmlns:r="http://schemas.openxmlformats.org/officeDocument/2006/relationships" id="259" r:id="Rb29ef68218e04878"/>
    <p:sldId xmlns:r="http://schemas.openxmlformats.org/officeDocument/2006/relationships" id="260" r:id="Rbeb0f431d91b42e0"/>
    <p:sldId xmlns:r="http://schemas.openxmlformats.org/officeDocument/2006/relationships" id="261" r:id="Rb6ce0ef976674a8e"/>
    <p:sldId xmlns:r="http://schemas.openxmlformats.org/officeDocument/2006/relationships" id="262" r:id="R11b3cbad8b7e41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c47386faa74d34" /><Relationship Type="http://schemas.openxmlformats.org/officeDocument/2006/relationships/slide" Target="/ppt/slides/slide1.xml" Id="R7ef1b03414204ae9" /><Relationship Type="http://schemas.openxmlformats.org/officeDocument/2006/relationships/slide" Target="/ppt/slides/slide2.xml" Id="R0f786dc50b53460d" /><Relationship Type="http://schemas.openxmlformats.org/officeDocument/2006/relationships/slide" Target="/ppt/slides/slide3.xml" Id="Rfc966e14f2f841c0" /><Relationship Type="http://schemas.openxmlformats.org/officeDocument/2006/relationships/slide" Target="/ppt/slides/slide4.xml" Id="Rb29ef68218e04878" /><Relationship Type="http://schemas.openxmlformats.org/officeDocument/2006/relationships/slide" Target="/ppt/slides/slide5.xml" Id="Rbeb0f431d91b42e0" /><Relationship Type="http://schemas.openxmlformats.org/officeDocument/2006/relationships/slide" Target="/ppt/slides/slide6.xml" Id="Rb6ce0ef976674a8e" /><Relationship Type="http://schemas.openxmlformats.org/officeDocument/2006/relationships/slide" Target="/ppt/slides/slide7.xml" Id="R11b3cbad8b7e41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4a1441345447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0de3f9c0544f9" /><Relationship Type="http://schemas.openxmlformats.org/officeDocument/2006/relationships/theme" Target="/ppt/slideMasters/theme/theme1.xml" Id="Rb428de0675bb41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b0de3f9c0544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067ee9c9644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415429e574e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4a03adbfd41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f9016e51f40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de3e9558849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805197d0b4a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18d03b29a40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ELTOMA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ELTOMA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2 026 048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2 177 289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ALMANKÅS MARI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ALMANKÅS TORSTEIN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LAUVRAK ELISABETH IREN 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Stasjonsvegen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3800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992 125 705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