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68e7be89d843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0d93191a784a18"/>
  </p:sldMasterIdLst>
  <p:sldIdLst>
    <p:sldId xmlns:r="http://schemas.openxmlformats.org/officeDocument/2006/relationships" id="256" r:id="R35dab99e175d4ffa"/>
    <p:sldId xmlns:r="http://schemas.openxmlformats.org/officeDocument/2006/relationships" id="257" r:id="Ref1ad92175ce4f8a"/>
    <p:sldId xmlns:r="http://schemas.openxmlformats.org/officeDocument/2006/relationships" id="258" r:id="Rddac0ee5735d48b7"/>
    <p:sldId xmlns:r="http://schemas.openxmlformats.org/officeDocument/2006/relationships" id="259" r:id="R2cb13949f7364393"/>
    <p:sldId xmlns:r="http://schemas.openxmlformats.org/officeDocument/2006/relationships" id="260" r:id="R5d3dfe8537de41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d93191a784a18" /><Relationship Type="http://schemas.openxmlformats.org/officeDocument/2006/relationships/slide" Target="/ppt/slides/slide1.xml" Id="R35dab99e175d4ffa" /><Relationship Type="http://schemas.openxmlformats.org/officeDocument/2006/relationships/slide" Target="/ppt/slides/slide2.xml" Id="Ref1ad92175ce4f8a" /><Relationship Type="http://schemas.openxmlformats.org/officeDocument/2006/relationships/slide" Target="/ppt/slides/slide3.xml" Id="Rddac0ee5735d48b7" /><Relationship Type="http://schemas.openxmlformats.org/officeDocument/2006/relationships/slide" Target="/ppt/slides/slide4.xml" Id="R2cb13949f7364393" /><Relationship Type="http://schemas.openxmlformats.org/officeDocument/2006/relationships/slide" Target="/ppt/slides/slide5.xml" Id="R5d3dfe8537de41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da7b26d4534a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a9c692df74339" /><Relationship Type="http://schemas.openxmlformats.org/officeDocument/2006/relationships/theme" Target="/ppt/slideMasters/theme/theme1.xml" Id="Rb1515627c12746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3a9c692df743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aad489d814e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4ae247dbb46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2c7bc239043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0de5ce68041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1168fea8a45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KVD HAMAR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KVD HAMAR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KVD HAMAR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KVD HAMAR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KVD HAMAR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KVD HAMAR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992 118 539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KVD HAMAR AS</a:t>
            </a:r>
          </a:p>
        </p:txBody>
      </p:sp>
    </p:spTree>
  </p:cSld>
  <p:clrMapOvr>
    <a:masterClrMapping xmlns:a="http://schemas.openxmlformats.org/drawingml/2006/main"/>
  </p:clrMapOvr>
</p:sld>
</file>