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650806c1845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3b9857ee94f63"/>
  </p:sldMasterIdLst>
  <p:sldIdLst>
    <p:sldId xmlns:r="http://schemas.openxmlformats.org/officeDocument/2006/relationships" id="256" r:id="Rb11a5c53ffea4f79"/>
    <p:sldId xmlns:r="http://schemas.openxmlformats.org/officeDocument/2006/relationships" id="257" r:id="Rf095c0fe3e6f4fdf"/>
    <p:sldId xmlns:r="http://schemas.openxmlformats.org/officeDocument/2006/relationships" id="258" r:id="R019a619aaedf42c7"/>
    <p:sldId xmlns:r="http://schemas.openxmlformats.org/officeDocument/2006/relationships" id="259" r:id="R9847feac62eb4cf5"/>
    <p:sldId xmlns:r="http://schemas.openxmlformats.org/officeDocument/2006/relationships" id="260" r:id="Rc2e22f45315b4760"/>
    <p:sldId xmlns:r="http://schemas.openxmlformats.org/officeDocument/2006/relationships" id="261" r:id="Rbfecb4cbd35a4740"/>
    <p:sldId xmlns:r="http://schemas.openxmlformats.org/officeDocument/2006/relationships" id="262" r:id="R7e1c8aa7dc7c4f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3b9857ee94f63" /><Relationship Type="http://schemas.openxmlformats.org/officeDocument/2006/relationships/slide" Target="/ppt/slides/slide1.xml" Id="Rb11a5c53ffea4f79" /><Relationship Type="http://schemas.openxmlformats.org/officeDocument/2006/relationships/slide" Target="/ppt/slides/slide2.xml" Id="Rf095c0fe3e6f4fdf" /><Relationship Type="http://schemas.openxmlformats.org/officeDocument/2006/relationships/slide" Target="/ppt/slides/slide3.xml" Id="R019a619aaedf42c7" /><Relationship Type="http://schemas.openxmlformats.org/officeDocument/2006/relationships/slide" Target="/ppt/slides/slide4.xml" Id="R9847feac62eb4cf5" /><Relationship Type="http://schemas.openxmlformats.org/officeDocument/2006/relationships/slide" Target="/ppt/slides/slide5.xml" Id="Rc2e22f45315b4760" /><Relationship Type="http://schemas.openxmlformats.org/officeDocument/2006/relationships/slide" Target="/ppt/slides/slide6.xml" Id="Rbfecb4cbd35a4740" /><Relationship Type="http://schemas.openxmlformats.org/officeDocument/2006/relationships/slide" Target="/ppt/slides/slide7.xml" Id="R7e1c8aa7dc7c4f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f6b2ce3ca45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4ae5edded4691" /><Relationship Type="http://schemas.openxmlformats.org/officeDocument/2006/relationships/theme" Target="/ppt/slideMasters/theme/theme1.xml" Id="R4b20e651dee04e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4ae5edded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cb3dcc8a24d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b87223500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8cc04723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3548fc25c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888a66730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591dd4594b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eb96e8c264f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B. MORK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B. MORK AS ble etablert [år] og holder til i Oppland.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2 229 876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BERNHOF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Opplandsveien 414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7745 Oppland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92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