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93951d8cba48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b883b0a5f74130"/>
  </p:sldMasterIdLst>
  <p:sldIdLst>
    <p:sldId xmlns:r="http://schemas.openxmlformats.org/officeDocument/2006/relationships" id="256" r:id="Rc14872ede96b436c"/>
    <p:sldId xmlns:r="http://schemas.openxmlformats.org/officeDocument/2006/relationships" id="257" r:id="Rfe3f493f8f654df3"/>
    <p:sldId xmlns:r="http://schemas.openxmlformats.org/officeDocument/2006/relationships" id="258" r:id="R15cbfd0bda1348ba"/>
    <p:sldId xmlns:r="http://schemas.openxmlformats.org/officeDocument/2006/relationships" id="259" r:id="Rc7a8b10449604d29"/>
    <p:sldId xmlns:r="http://schemas.openxmlformats.org/officeDocument/2006/relationships" id="260" r:id="R1b92b13278764d8c"/>
    <p:sldId xmlns:r="http://schemas.openxmlformats.org/officeDocument/2006/relationships" id="261" r:id="Ref3f6a0a2dbf409c"/>
    <p:sldId xmlns:r="http://schemas.openxmlformats.org/officeDocument/2006/relationships" id="262" r:id="R67771305ec3441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b883b0a5f74130" /><Relationship Type="http://schemas.openxmlformats.org/officeDocument/2006/relationships/slide" Target="/ppt/slides/slide1.xml" Id="Rc14872ede96b436c" /><Relationship Type="http://schemas.openxmlformats.org/officeDocument/2006/relationships/slide" Target="/ppt/slides/slide2.xml" Id="Rfe3f493f8f654df3" /><Relationship Type="http://schemas.openxmlformats.org/officeDocument/2006/relationships/slide" Target="/ppt/slides/slide3.xml" Id="R15cbfd0bda1348ba" /><Relationship Type="http://schemas.openxmlformats.org/officeDocument/2006/relationships/slide" Target="/ppt/slides/slide4.xml" Id="Rc7a8b10449604d29" /><Relationship Type="http://schemas.openxmlformats.org/officeDocument/2006/relationships/slide" Target="/ppt/slides/slide5.xml" Id="R1b92b13278764d8c" /><Relationship Type="http://schemas.openxmlformats.org/officeDocument/2006/relationships/slide" Target="/ppt/slides/slide6.xml" Id="Ref3f6a0a2dbf409c" /><Relationship Type="http://schemas.openxmlformats.org/officeDocument/2006/relationships/slide" Target="/ppt/slides/slide7.xml" Id="R67771305ec3441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21f58276ac4a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70034124d4e30" /><Relationship Type="http://schemas.openxmlformats.org/officeDocument/2006/relationships/theme" Target="/ppt/slideMasters/theme/theme1.xml" Id="R6924067a8bf345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570034124d4e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90fce76034c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efb4d7c924b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8b21076704f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a05005d2a4f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84e62abea43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20e6daf4049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4fb146ebe44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B. MORK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B. MORK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B. MORK AS ble etablert [år] og holder til i Oppland.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B. MORK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B. MORK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B. MORK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3 150 948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758 077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575 353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2 229 876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3 219 717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B. MORK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 OLE BERNHOF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B. MORK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Opplandsveien 414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7745 Oppland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28 92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992 115 653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B. MORK AS</a:t>
            </a:r>
          </a:p>
        </p:txBody>
      </p:sp>
    </p:spTree>
  </p:cSld>
  <p:clrMapOvr>
    <a:masterClrMapping xmlns:a="http://schemas.openxmlformats.org/drawingml/2006/main"/>
  </p:clrMapOvr>
</p:sld>
</file>