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587384370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4243f3bdd542a9"/>
  </p:sldMasterIdLst>
  <p:sldIdLst>
    <p:sldId xmlns:r="http://schemas.openxmlformats.org/officeDocument/2006/relationships" id="256" r:id="Re3a9d33ceed249be"/>
    <p:sldId xmlns:r="http://schemas.openxmlformats.org/officeDocument/2006/relationships" id="257" r:id="R5edd7e2c12854066"/>
    <p:sldId xmlns:r="http://schemas.openxmlformats.org/officeDocument/2006/relationships" id="258" r:id="R88d04c22d5fb4e12"/>
    <p:sldId xmlns:r="http://schemas.openxmlformats.org/officeDocument/2006/relationships" id="259" r:id="R2a955066da1f4023"/>
    <p:sldId xmlns:r="http://schemas.openxmlformats.org/officeDocument/2006/relationships" id="260" r:id="R8183078ccca2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243f3bdd542a9" /><Relationship Type="http://schemas.openxmlformats.org/officeDocument/2006/relationships/slide" Target="/ppt/slides/slide1.xml" Id="Re3a9d33ceed249be" /><Relationship Type="http://schemas.openxmlformats.org/officeDocument/2006/relationships/slide" Target="/ppt/slides/slide2.xml" Id="R5edd7e2c12854066" /><Relationship Type="http://schemas.openxmlformats.org/officeDocument/2006/relationships/slide" Target="/ppt/slides/slide3.xml" Id="R88d04c22d5fb4e12" /><Relationship Type="http://schemas.openxmlformats.org/officeDocument/2006/relationships/slide" Target="/ppt/slides/slide4.xml" Id="R2a955066da1f4023" /><Relationship Type="http://schemas.openxmlformats.org/officeDocument/2006/relationships/slide" Target="/ppt/slides/slide5.xml" Id="R8183078ccca2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f2e36d5614d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e1bbe0fae402b" /><Relationship Type="http://schemas.openxmlformats.org/officeDocument/2006/relationships/theme" Target="/ppt/slideMasters/theme/theme1.xml" Id="R376e88629927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e1bbe0fae40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3f30a019743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ad0b7799d45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0c4312401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ad93e6b5142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41b20aa04f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CLIPPER SHIPHOLDING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CLIPPER SHIPHOLDING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992 114 606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