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8e2255ca4a4a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c36e3695fa46c5"/>
  </p:sldMasterIdLst>
  <p:sldIdLst>
    <p:sldId xmlns:r="http://schemas.openxmlformats.org/officeDocument/2006/relationships" id="256" r:id="R369731b9fdc343fc"/>
    <p:sldId xmlns:r="http://schemas.openxmlformats.org/officeDocument/2006/relationships" id="257" r:id="R8f01e0a21577447b"/>
    <p:sldId xmlns:r="http://schemas.openxmlformats.org/officeDocument/2006/relationships" id="258" r:id="R1bb054d4794f4798"/>
    <p:sldId xmlns:r="http://schemas.openxmlformats.org/officeDocument/2006/relationships" id="259" r:id="Reb67c8ed7133479d"/>
    <p:sldId xmlns:r="http://schemas.openxmlformats.org/officeDocument/2006/relationships" id="260" r:id="Re20a792113f743a1"/>
    <p:sldId xmlns:r="http://schemas.openxmlformats.org/officeDocument/2006/relationships" id="261" r:id="R0da7e46dad8245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c36e3695fa46c5" /><Relationship Type="http://schemas.openxmlformats.org/officeDocument/2006/relationships/slide" Target="/ppt/slides/slide1.xml" Id="R369731b9fdc343fc" /><Relationship Type="http://schemas.openxmlformats.org/officeDocument/2006/relationships/slide" Target="/ppt/slides/slide2.xml" Id="R8f01e0a21577447b" /><Relationship Type="http://schemas.openxmlformats.org/officeDocument/2006/relationships/slide" Target="/ppt/slides/slide3.xml" Id="R1bb054d4794f4798" /><Relationship Type="http://schemas.openxmlformats.org/officeDocument/2006/relationships/slide" Target="/ppt/slides/slide4.xml" Id="Reb67c8ed7133479d" /><Relationship Type="http://schemas.openxmlformats.org/officeDocument/2006/relationships/slide" Target="/ppt/slides/slide5.xml" Id="Re20a792113f743a1" /><Relationship Type="http://schemas.openxmlformats.org/officeDocument/2006/relationships/slide" Target="/ppt/slides/slide6.xml" Id="R0da7e46dad8245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a1c006044d40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2246fa96db40c0" /><Relationship Type="http://schemas.openxmlformats.org/officeDocument/2006/relationships/theme" Target="/ppt/slideMasters/theme/theme1.xml" Id="Ra7ed4836b5064d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2246fa96db40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dffef0f26e46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4de863b83a42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ecfc0b0444d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726cbbd7d149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5dfed3ab4148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e63c2405d449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FRANK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HOLDING AS ble etablert [år] og holder til i Bjørnevatn.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OSCAR FISKEBECK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Langfjordveien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9910 Bjørnevatn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frank@fiskebeck.no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992 114 029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FRANK HOLDING AS</a:t>
            </a:r>
          </a:p>
        </p:txBody>
      </p:sp>
    </p:spTree>
  </p:cSld>
  <p:clrMapOvr>
    <a:masterClrMapping xmlns:a="http://schemas.openxmlformats.org/drawingml/2006/main"/>
  </p:clrMapOvr>
</p:sld>
</file>