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b970962df54b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059df6baa46c1"/>
  </p:sldMasterIdLst>
  <p:sldIdLst>
    <p:sldId xmlns:r="http://schemas.openxmlformats.org/officeDocument/2006/relationships" id="256" r:id="Ra36297ae197a4962"/>
    <p:sldId xmlns:r="http://schemas.openxmlformats.org/officeDocument/2006/relationships" id="257" r:id="Ra7b1b4bcd8284c11"/>
    <p:sldId xmlns:r="http://schemas.openxmlformats.org/officeDocument/2006/relationships" id="258" r:id="R5ccf658ccd084eba"/>
    <p:sldId xmlns:r="http://schemas.openxmlformats.org/officeDocument/2006/relationships" id="259" r:id="R3c0a7fb2116b46be"/>
    <p:sldId xmlns:r="http://schemas.openxmlformats.org/officeDocument/2006/relationships" id="260" r:id="R7e81b6e45c5042bd"/>
    <p:sldId xmlns:r="http://schemas.openxmlformats.org/officeDocument/2006/relationships" id="261" r:id="R709241c5fe464f10"/>
    <p:sldId xmlns:r="http://schemas.openxmlformats.org/officeDocument/2006/relationships" id="262" r:id="R0dae270b6257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059df6baa46c1" /><Relationship Type="http://schemas.openxmlformats.org/officeDocument/2006/relationships/slide" Target="/ppt/slides/slide1.xml" Id="Ra36297ae197a4962" /><Relationship Type="http://schemas.openxmlformats.org/officeDocument/2006/relationships/slide" Target="/ppt/slides/slide2.xml" Id="Ra7b1b4bcd8284c11" /><Relationship Type="http://schemas.openxmlformats.org/officeDocument/2006/relationships/slide" Target="/ppt/slides/slide3.xml" Id="R5ccf658ccd084eba" /><Relationship Type="http://schemas.openxmlformats.org/officeDocument/2006/relationships/slide" Target="/ppt/slides/slide4.xml" Id="R3c0a7fb2116b46be" /><Relationship Type="http://schemas.openxmlformats.org/officeDocument/2006/relationships/slide" Target="/ppt/slides/slide5.xml" Id="R7e81b6e45c5042bd" /><Relationship Type="http://schemas.openxmlformats.org/officeDocument/2006/relationships/slide" Target="/ppt/slides/slide6.xml" Id="R709241c5fe464f10" /><Relationship Type="http://schemas.openxmlformats.org/officeDocument/2006/relationships/slide" Target="/ppt/slides/slide7.xml" Id="R0dae270b6257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575798e3247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e9c7399e41e7" /><Relationship Type="http://schemas.openxmlformats.org/officeDocument/2006/relationships/theme" Target="/ppt/slideMasters/theme/theme1.xml" Id="Ref9ba137ac874a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80e9c7399e41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d37558998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4fad05e2f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d61496d1a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13fc425ae4b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b958b4ab4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baea6b51542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af60f608346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ØYHATT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25 681 250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387 873 326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394 922 517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ØYHATT AS</a:t>
            </a:r>
          </a:p>
        </p:txBody>
      </p:sp>
    </p:spTree>
  </p:cSld>
  <p:clrMapOvr>
    <a:masterClrMapping xmlns:a="http://schemas.openxmlformats.org/drawingml/2006/main"/>
  </p:clrMapOvr>
</p:sld>
</file>