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4fb256a4be44eb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0fc9503e7c84767"/>
  </p:sldMasterIdLst>
  <p:sldIdLst>
    <p:sldId xmlns:r="http://schemas.openxmlformats.org/officeDocument/2006/relationships" id="256" r:id="Rbba819311f4547ed"/>
    <p:sldId xmlns:r="http://schemas.openxmlformats.org/officeDocument/2006/relationships" id="257" r:id="R8796020d173144dd"/>
    <p:sldId xmlns:r="http://schemas.openxmlformats.org/officeDocument/2006/relationships" id="258" r:id="R5dc9e3cfe2724522"/>
    <p:sldId xmlns:r="http://schemas.openxmlformats.org/officeDocument/2006/relationships" id="259" r:id="R6e82615ce38845e9"/>
    <p:sldId xmlns:r="http://schemas.openxmlformats.org/officeDocument/2006/relationships" id="260" r:id="R7c82389895ef4dc8"/>
    <p:sldId xmlns:r="http://schemas.openxmlformats.org/officeDocument/2006/relationships" id="261" r:id="Rc8303d0871c642ba"/>
    <p:sldId xmlns:r="http://schemas.openxmlformats.org/officeDocument/2006/relationships" id="262" r:id="R3db1cc5d8a30405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fc9503e7c84767" /><Relationship Type="http://schemas.openxmlformats.org/officeDocument/2006/relationships/slide" Target="/ppt/slides/slide1.xml" Id="Rbba819311f4547ed" /><Relationship Type="http://schemas.openxmlformats.org/officeDocument/2006/relationships/slide" Target="/ppt/slides/slide2.xml" Id="R8796020d173144dd" /><Relationship Type="http://schemas.openxmlformats.org/officeDocument/2006/relationships/slide" Target="/ppt/slides/slide3.xml" Id="R5dc9e3cfe2724522" /><Relationship Type="http://schemas.openxmlformats.org/officeDocument/2006/relationships/slide" Target="/ppt/slides/slide4.xml" Id="R6e82615ce38845e9" /><Relationship Type="http://schemas.openxmlformats.org/officeDocument/2006/relationships/slide" Target="/ppt/slides/slide5.xml" Id="R7c82389895ef4dc8" /><Relationship Type="http://schemas.openxmlformats.org/officeDocument/2006/relationships/slide" Target="/ppt/slides/slide6.xml" Id="Rc8303d0871c642ba" /><Relationship Type="http://schemas.openxmlformats.org/officeDocument/2006/relationships/slide" Target="/ppt/slides/slide7.xml" Id="R3db1cc5d8a30405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c137503fbe486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e470687bd044e1" /><Relationship Type="http://schemas.openxmlformats.org/officeDocument/2006/relationships/theme" Target="/ppt/slideMasters/theme/theme1.xml" Id="R83a1838c674d4a3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ee470687bd044e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0743eaf7da496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db1ca43db34bb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3d02edcce0444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731ea6706247e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1e8a672037479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41eb7bc0fb481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5305ae569f418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ØYHATT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ØYHATT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ØYHATT AS ble etablert [år] og holder til i Nedre Vats.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ØYHATT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ØYHATT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ØYHATT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−471 022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25 681 250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387 873 326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394 922 517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ØYHATT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HATTELAND ØYSTEIN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ØYHATT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Stokkastrandvegen 85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5578 Nedre Vats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992 108 754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ØYHATT AS</a:t>
            </a:r>
          </a:p>
        </p:txBody>
      </p:sp>
    </p:spTree>
  </p:cSld>
  <p:clrMapOvr>
    <a:masterClrMapping xmlns:a="http://schemas.openxmlformats.org/drawingml/2006/main"/>
  </p:clrMapOvr>
</p:sld>
</file>