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f290c815b48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4e7e9777f4bfc"/>
  </p:sldMasterIdLst>
  <p:sldIdLst>
    <p:sldId xmlns:r="http://schemas.openxmlformats.org/officeDocument/2006/relationships" id="256" r:id="Rf1366d533ed54d01"/>
    <p:sldId xmlns:r="http://schemas.openxmlformats.org/officeDocument/2006/relationships" id="257" r:id="R78208d89b0814e6c"/>
    <p:sldId xmlns:r="http://schemas.openxmlformats.org/officeDocument/2006/relationships" id="258" r:id="R4e6f5ec97e244722"/>
    <p:sldId xmlns:r="http://schemas.openxmlformats.org/officeDocument/2006/relationships" id="259" r:id="Ra92a4235d7c941f3"/>
    <p:sldId xmlns:r="http://schemas.openxmlformats.org/officeDocument/2006/relationships" id="260" r:id="R146ab887727b4a25"/>
    <p:sldId xmlns:r="http://schemas.openxmlformats.org/officeDocument/2006/relationships" id="261" r:id="R2f830c39d5c04669"/>
    <p:sldId xmlns:r="http://schemas.openxmlformats.org/officeDocument/2006/relationships" id="262" r:id="Rb5f41fea50e043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4e7e9777f4bfc" /><Relationship Type="http://schemas.openxmlformats.org/officeDocument/2006/relationships/slide" Target="/ppt/slides/slide1.xml" Id="Rf1366d533ed54d01" /><Relationship Type="http://schemas.openxmlformats.org/officeDocument/2006/relationships/slide" Target="/ppt/slides/slide2.xml" Id="R78208d89b0814e6c" /><Relationship Type="http://schemas.openxmlformats.org/officeDocument/2006/relationships/slide" Target="/ppt/slides/slide3.xml" Id="R4e6f5ec97e244722" /><Relationship Type="http://schemas.openxmlformats.org/officeDocument/2006/relationships/slide" Target="/ppt/slides/slide4.xml" Id="Ra92a4235d7c941f3" /><Relationship Type="http://schemas.openxmlformats.org/officeDocument/2006/relationships/slide" Target="/ppt/slides/slide5.xml" Id="R146ab887727b4a25" /><Relationship Type="http://schemas.openxmlformats.org/officeDocument/2006/relationships/slide" Target="/ppt/slides/slide6.xml" Id="R2f830c39d5c04669" /><Relationship Type="http://schemas.openxmlformats.org/officeDocument/2006/relationships/slide" Target="/ppt/slides/slide7.xml" Id="Rb5f41fea50e043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2e310872446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b2cf3fe48491b" /><Relationship Type="http://schemas.openxmlformats.org/officeDocument/2006/relationships/theme" Target="/ppt/slideMasters/theme/theme1.xml" Id="R689534dcb637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6b2cf3fe48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6bc6168f4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e8f4f9b940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43482cc1f40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be8eb5ac2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2b790c369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1f0fd20d843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32aebf805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STIHATT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−249 512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19 705 399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343 800 947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343 969 818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STIHATT AS</a:t>
            </a:r>
          </a:p>
        </p:txBody>
      </p:sp>
    </p:spTree>
  </p:cSld>
  <p:clrMapOvr>
    <a:masterClrMapping xmlns:a="http://schemas.openxmlformats.org/drawingml/2006/main"/>
  </p:clrMapOvr>
</p:sld>
</file>